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0"/>
  </p:notesMasterIdLst>
  <p:sldIdLst>
    <p:sldId id="268" r:id="rId3"/>
    <p:sldId id="3164" r:id="rId4"/>
    <p:sldId id="3176" r:id="rId5"/>
    <p:sldId id="3177" r:id="rId6"/>
    <p:sldId id="3178" r:id="rId7"/>
    <p:sldId id="3135" r:id="rId8"/>
    <p:sldId id="3160" r:id="rId9"/>
    <p:sldId id="3162" r:id="rId10"/>
    <p:sldId id="3165" r:id="rId11"/>
    <p:sldId id="3166" r:id="rId12"/>
    <p:sldId id="3171" r:id="rId13"/>
    <p:sldId id="3167" r:id="rId14"/>
    <p:sldId id="3168" r:id="rId15"/>
    <p:sldId id="3169" r:id="rId16"/>
    <p:sldId id="3170" r:id="rId17"/>
    <p:sldId id="3179" r:id="rId18"/>
    <p:sldId id="3175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EFAA1-852A-4C4B-82F8-DC4E14109F5F}" v="11" dt="2024-10-01T18:58:08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76817" autoAdjust="0"/>
  </p:normalViewPr>
  <p:slideViewPr>
    <p:cSldViewPr snapToGrid="0">
      <p:cViewPr varScale="1">
        <p:scale>
          <a:sx n="49" d="100"/>
          <a:sy n="49" d="100"/>
        </p:scale>
        <p:origin x="5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enosa-my.sharepoint.com/personal/havard_melbo_tajet_geno_no/Documents/Genetic%20trend%20for%20TMI%20august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/>
              <a:t>Avlsframgang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7.3425389633044749E-2"/>
          <c:y val="6.2862555040565246E-2"/>
          <c:w val="0.90804724108843071"/>
          <c:h val="0.74956245861065673"/>
        </c:manualLayout>
      </c:layout>
      <c:lineChart>
        <c:grouping val="standard"/>
        <c:varyColors val="0"/>
        <c:ser>
          <c:idx val="0"/>
          <c:order val="0"/>
          <c:tx>
            <c:strRef>
              <c:f>'Ark1'!$F$1</c:f>
              <c:strCache>
                <c:ptCount val="1"/>
                <c:pt idx="0">
                  <c:v>m_TMI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'Ark1'!$E$2:$E$285</c:f>
              <c:strCache>
                <c:ptCount val="284"/>
                <c:pt idx="0">
                  <c:v>2001-01</c:v>
                </c:pt>
                <c:pt idx="1">
                  <c:v>2001-02</c:v>
                </c:pt>
                <c:pt idx="2">
                  <c:v>2001-03</c:v>
                </c:pt>
                <c:pt idx="3">
                  <c:v>2001-04</c:v>
                </c:pt>
                <c:pt idx="4">
                  <c:v>2001-05</c:v>
                </c:pt>
                <c:pt idx="5">
                  <c:v>2001-06</c:v>
                </c:pt>
                <c:pt idx="6">
                  <c:v>2001-07</c:v>
                </c:pt>
                <c:pt idx="7">
                  <c:v>2001-08</c:v>
                </c:pt>
                <c:pt idx="8">
                  <c:v>2001-09</c:v>
                </c:pt>
                <c:pt idx="9">
                  <c:v>2001-10</c:v>
                </c:pt>
                <c:pt idx="10">
                  <c:v>2001-11</c:v>
                </c:pt>
                <c:pt idx="11">
                  <c:v>2001-12</c:v>
                </c:pt>
                <c:pt idx="12">
                  <c:v>2002-01</c:v>
                </c:pt>
                <c:pt idx="13">
                  <c:v>2002-02</c:v>
                </c:pt>
                <c:pt idx="14">
                  <c:v>2002-03</c:v>
                </c:pt>
                <c:pt idx="15">
                  <c:v>2002-04</c:v>
                </c:pt>
                <c:pt idx="16">
                  <c:v>2002-05</c:v>
                </c:pt>
                <c:pt idx="17">
                  <c:v>2002-06</c:v>
                </c:pt>
                <c:pt idx="18">
                  <c:v>2002-07</c:v>
                </c:pt>
                <c:pt idx="19">
                  <c:v>2002-08</c:v>
                </c:pt>
                <c:pt idx="20">
                  <c:v>2002-09</c:v>
                </c:pt>
                <c:pt idx="21">
                  <c:v>2002-10</c:v>
                </c:pt>
                <c:pt idx="22">
                  <c:v>2002-11</c:v>
                </c:pt>
                <c:pt idx="23">
                  <c:v>2002-12</c:v>
                </c:pt>
                <c:pt idx="24">
                  <c:v>2003-01</c:v>
                </c:pt>
                <c:pt idx="25">
                  <c:v>2003-02</c:v>
                </c:pt>
                <c:pt idx="26">
                  <c:v>2003-03</c:v>
                </c:pt>
                <c:pt idx="27">
                  <c:v>2003-04</c:v>
                </c:pt>
                <c:pt idx="28">
                  <c:v>2003-05</c:v>
                </c:pt>
                <c:pt idx="29">
                  <c:v>2003-06</c:v>
                </c:pt>
                <c:pt idx="30">
                  <c:v>2003-07</c:v>
                </c:pt>
                <c:pt idx="31">
                  <c:v>2003-08</c:v>
                </c:pt>
                <c:pt idx="32">
                  <c:v>2003-09</c:v>
                </c:pt>
                <c:pt idx="33">
                  <c:v>2003-10</c:v>
                </c:pt>
                <c:pt idx="34">
                  <c:v>2003-11</c:v>
                </c:pt>
                <c:pt idx="35">
                  <c:v>2003-12</c:v>
                </c:pt>
                <c:pt idx="36">
                  <c:v>2004-01</c:v>
                </c:pt>
                <c:pt idx="37">
                  <c:v>2004-02</c:v>
                </c:pt>
                <c:pt idx="38">
                  <c:v>2004-03</c:v>
                </c:pt>
                <c:pt idx="39">
                  <c:v>2004-04</c:v>
                </c:pt>
                <c:pt idx="40">
                  <c:v>2004-05</c:v>
                </c:pt>
                <c:pt idx="41">
                  <c:v>2004-06</c:v>
                </c:pt>
                <c:pt idx="42">
                  <c:v>2004-07</c:v>
                </c:pt>
                <c:pt idx="43">
                  <c:v>2004-08</c:v>
                </c:pt>
                <c:pt idx="44">
                  <c:v>2004-09</c:v>
                </c:pt>
                <c:pt idx="45">
                  <c:v>2004-10</c:v>
                </c:pt>
                <c:pt idx="46">
                  <c:v>2004-11</c:v>
                </c:pt>
                <c:pt idx="47">
                  <c:v>2004-12</c:v>
                </c:pt>
                <c:pt idx="48">
                  <c:v>2005-01</c:v>
                </c:pt>
                <c:pt idx="49">
                  <c:v>2005-02</c:v>
                </c:pt>
                <c:pt idx="50">
                  <c:v>2005-03</c:v>
                </c:pt>
                <c:pt idx="51">
                  <c:v>2005-04</c:v>
                </c:pt>
                <c:pt idx="52">
                  <c:v>2005-05</c:v>
                </c:pt>
                <c:pt idx="53">
                  <c:v>2005-06</c:v>
                </c:pt>
                <c:pt idx="54">
                  <c:v>2005-07</c:v>
                </c:pt>
                <c:pt idx="55">
                  <c:v>2005-08</c:v>
                </c:pt>
                <c:pt idx="56">
                  <c:v>2005-09</c:v>
                </c:pt>
                <c:pt idx="57">
                  <c:v>2005-10</c:v>
                </c:pt>
                <c:pt idx="58">
                  <c:v>2005-11</c:v>
                </c:pt>
                <c:pt idx="59">
                  <c:v>2005-12</c:v>
                </c:pt>
                <c:pt idx="60">
                  <c:v>2006-01</c:v>
                </c:pt>
                <c:pt idx="61">
                  <c:v>2006-02</c:v>
                </c:pt>
                <c:pt idx="62">
                  <c:v>2006-03</c:v>
                </c:pt>
                <c:pt idx="63">
                  <c:v>2006-04</c:v>
                </c:pt>
                <c:pt idx="64">
                  <c:v>2006-05</c:v>
                </c:pt>
                <c:pt idx="65">
                  <c:v>2006-06</c:v>
                </c:pt>
                <c:pt idx="66">
                  <c:v>2006-07</c:v>
                </c:pt>
                <c:pt idx="67">
                  <c:v>2006-08</c:v>
                </c:pt>
                <c:pt idx="68">
                  <c:v>2006-09</c:v>
                </c:pt>
                <c:pt idx="69">
                  <c:v>2006-10</c:v>
                </c:pt>
                <c:pt idx="70">
                  <c:v>2006-11</c:v>
                </c:pt>
                <c:pt idx="71">
                  <c:v>2006-12</c:v>
                </c:pt>
                <c:pt idx="72">
                  <c:v>2007-01</c:v>
                </c:pt>
                <c:pt idx="73">
                  <c:v>2007-02</c:v>
                </c:pt>
                <c:pt idx="74">
                  <c:v>2007-03</c:v>
                </c:pt>
                <c:pt idx="75">
                  <c:v>2007-04</c:v>
                </c:pt>
                <c:pt idx="76">
                  <c:v>2007-05</c:v>
                </c:pt>
                <c:pt idx="77">
                  <c:v>2007-06</c:v>
                </c:pt>
                <c:pt idx="78">
                  <c:v>2007-07</c:v>
                </c:pt>
                <c:pt idx="79">
                  <c:v>2007-08</c:v>
                </c:pt>
                <c:pt idx="80">
                  <c:v>2007-09</c:v>
                </c:pt>
                <c:pt idx="81">
                  <c:v>2007-10</c:v>
                </c:pt>
                <c:pt idx="82">
                  <c:v>2007-11</c:v>
                </c:pt>
                <c:pt idx="83">
                  <c:v>2007-12</c:v>
                </c:pt>
                <c:pt idx="84">
                  <c:v>2008-01</c:v>
                </c:pt>
                <c:pt idx="85">
                  <c:v>2008-02</c:v>
                </c:pt>
                <c:pt idx="86">
                  <c:v>2008-03</c:v>
                </c:pt>
                <c:pt idx="87">
                  <c:v>2008-04</c:v>
                </c:pt>
                <c:pt idx="88">
                  <c:v>2008-05</c:v>
                </c:pt>
                <c:pt idx="89">
                  <c:v>2008-06</c:v>
                </c:pt>
                <c:pt idx="90">
                  <c:v>2008-07</c:v>
                </c:pt>
                <c:pt idx="91">
                  <c:v>2008-08</c:v>
                </c:pt>
                <c:pt idx="92">
                  <c:v>2008-09</c:v>
                </c:pt>
                <c:pt idx="93">
                  <c:v>2008-10</c:v>
                </c:pt>
                <c:pt idx="94">
                  <c:v>2008-11</c:v>
                </c:pt>
                <c:pt idx="95">
                  <c:v>2008-12</c:v>
                </c:pt>
                <c:pt idx="96">
                  <c:v>2009-01</c:v>
                </c:pt>
                <c:pt idx="97">
                  <c:v>2009-02</c:v>
                </c:pt>
                <c:pt idx="98">
                  <c:v>2009-03</c:v>
                </c:pt>
                <c:pt idx="99">
                  <c:v>2009-04</c:v>
                </c:pt>
                <c:pt idx="100">
                  <c:v>2009-05</c:v>
                </c:pt>
                <c:pt idx="101">
                  <c:v>2009-06</c:v>
                </c:pt>
                <c:pt idx="102">
                  <c:v>2009-07</c:v>
                </c:pt>
                <c:pt idx="103">
                  <c:v>2009-08</c:v>
                </c:pt>
                <c:pt idx="104">
                  <c:v>2009-09</c:v>
                </c:pt>
                <c:pt idx="105">
                  <c:v>2009-10</c:v>
                </c:pt>
                <c:pt idx="106">
                  <c:v>2009-11</c:v>
                </c:pt>
                <c:pt idx="107">
                  <c:v>2009-12</c:v>
                </c:pt>
                <c:pt idx="108">
                  <c:v>2010-01</c:v>
                </c:pt>
                <c:pt idx="109">
                  <c:v>2010-02</c:v>
                </c:pt>
                <c:pt idx="110">
                  <c:v>2010-03</c:v>
                </c:pt>
                <c:pt idx="111">
                  <c:v>2010-04</c:v>
                </c:pt>
                <c:pt idx="112">
                  <c:v>2010-05</c:v>
                </c:pt>
                <c:pt idx="113">
                  <c:v>2010-06</c:v>
                </c:pt>
                <c:pt idx="114">
                  <c:v>2010-07</c:v>
                </c:pt>
                <c:pt idx="115">
                  <c:v>2010-08</c:v>
                </c:pt>
                <c:pt idx="116">
                  <c:v>2010-09</c:v>
                </c:pt>
                <c:pt idx="117">
                  <c:v>2010-10</c:v>
                </c:pt>
                <c:pt idx="118">
                  <c:v>2010-11</c:v>
                </c:pt>
                <c:pt idx="119">
                  <c:v>2010-12</c:v>
                </c:pt>
                <c:pt idx="120">
                  <c:v>2011-01</c:v>
                </c:pt>
                <c:pt idx="121">
                  <c:v>2011-02</c:v>
                </c:pt>
                <c:pt idx="122">
                  <c:v>2011-03</c:v>
                </c:pt>
                <c:pt idx="123">
                  <c:v>2011-04</c:v>
                </c:pt>
                <c:pt idx="124">
                  <c:v>2011-05</c:v>
                </c:pt>
                <c:pt idx="125">
                  <c:v>2011-06</c:v>
                </c:pt>
                <c:pt idx="126">
                  <c:v>2011-07</c:v>
                </c:pt>
                <c:pt idx="127">
                  <c:v>2011-08</c:v>
                </c:pt>
                <c:pt idx="128">
                  <c:v>2011-09</c:v>
                </c:pt>
                <c:pt idx="129">
                  <c:v>2011-10</c:v>
                </c:pt>
                <c:pt idx="130">
                  <c:v>2011-11</c:v>
                </c:pt>
                <c:pt idx="131">
                  <c:v>2011-12</c:v>
                </c:pt>
                <c:pt idx="132">
                  <c:v>2012-01</c:v>
                </c:pt>
                <c:pt idx="133">
                  <c:v>2012-02</c:v>
                </c:pt>
                <c:pt idx="134">
                  <c:v>2012-03</c:v>
                </c:pt>
                <c:pt idx="135">
                  <c:v>2012-04</c:v>
                </c:pt>
                <c:pt idx="136">
                  <c:v>2012-05</c:v>
                </c:pt>
                <c:pt idx="137">
                  <c:v>2012-06</c:v>
                </c:pt>
                <c:pt idx="138">
                  <c:v>2012-07</c:v>
                </c:pt>
                <c:pt idx="139">
                  <c:v>2012-08</c:v>
                </c:pt>
                <c:pt idx="140">
                  <c:v>2012-09</c:v>
                </c:pt>
                <c:pt idx="141">
                  <c:v>2012-10</c:v>
                </c:pt>
                <c:pt idx="142">
                  <c:v>2012-11</c:v>
                </c:pt>
                <c:pt idx="143">
                  <c:v>2012-12</c:v>
                </c:pt>
                <c:pt idx="144">
                  <c:v>2013-01</c:v>
                </c:pt>
                <c:pt idx="145">
                  <c:v>2013-02</c:v>
                </c:pt>
                <c:pt idx="146">
                  <c:v>2013-03</c:v>
                </c:pt>
                <c:pt idx="147">
                  <c:v>2013-04</c:v>
                </c:pt>
                <c:pt idx="148">
                  <c:v>2013-05</c:v>
                </c:pt>
                <c:pt idx="149">
                  <c:v>2013-06</c:v>
                </c:pt>
                <c:pt idx="150">
                  <c:v>2013-07</c:v>
                </c:pt>
                <c:pt idx="151">
                  <c:v>2013-08</c:v>
                </c:pt>
                <c:pt idx="152">
                  <c:v>2013-09</c:v>
                </c:pt>
                <c:pt idx="153">
                  <c:v>2013-10</c:v>
                </c:pt>
                <c:pt idx="154">
                  <c:v>2013-11</c:v>
                </c:pt>
                <c:pt idx="155">
                  <c:v>2013-12</c:v>
                </c:pt>
                <c:pt idx="156">
                  <c:v>2014-01</c:v>
                </c:pt>
                <c:pt idx="157">
                  <c:v>2014-02</c:v>
                </c:pt>
                <c:pt idx="158">
                  <c:v>2014-03</c:v>
                </c:pt>
                <c:pt idx="159">
                  <c:v>2014-04</c:v>
                </c:pt>
                <c:pt idx="160">
                  <c:v>2014-05</c:v>
                </c:pt>
                <c:pt idx="161">
                  <c:v>2014-06</c:v>
                </c:pt>
                <c:pt idx="162">
                  <c:v>2014-07</c:v>
                </c:pt>
                <c:pt idx="163">
                  <c:v>2014-08</c:v>
                </c:pt>
                <c:pt idx="164">
                  <c:v>2014-09</c:v>
                </c:pt>
                <c:pt idx="165">
                  <c:v>2014-10</c:v>
                </c:pt>
                <c:pt idx="166">
                  <c:v>2014-11</c:v>
                </c:pt>
                <c:pt idx="167">
                  <c:v>2014-12</c:v>
                </c:pt>
                <c:pt idx="168">
                  <c:v>2015-01</c:v>
                </c:pt>
                <c:pt idx="169">
                  <c:v>2015-02</c:v>
                </c:pt>
                <c:pt idx="170">
                  <c:v>2015-03</c:v>
                </c:pt>
                <c:pt idx="171">
                  <c:v>2015-04</c:v>
                </c:pt>
                <c:pt idx="172">
                  <c:v>2015-05</c:v>
                </c:pt>
                <c:pt idx="173">
                  <c:v>2015-06</c:v>
                </c:pt>
                <c:pt idx="174">
                  <c:v>2015-07</c:v>
                </c:pt>
                <c:pt idx="175">
                  <c:v>2015-08</c:v>
                </c:pt>
                <c:pt idx="176">
                  <c:v>2015-09</c:v>
                </c:pt>
                <c:pt idx="177">
                  <c:v>2015-10</c:v>
                </c:pt>
                <c:pt idx="178">
                  <c:v>2015-11</c:v>
                </c:pt>
                <c:pt idx="179">
                  <c:v>2015-12</c:v>
                </c:pt>
                <c:pt idx="180">
                  <c:v>2016-01</c:v>
                </c:pt>
                <c:pt idx="181">
                  <c:v>2016-02</c:v>
                </c:pt>
                <c:pt idx="182">
                  <c:v>2016-03</c:v>
                </c:pt>
                <c:pt idx="183">
                  <c:v>2016-04</c:v>
                </c:pt>
                <c:pt idx="184">
                  <c:v>2016-05</c:v>
                </c:pt>
                <c:pt idx="185">
                  <c:v>2016-06</c:v>
                </c:pt>
                <c:pt idx="186">
                  <c:v>2016-07</c:v>
                </c:pt>
                <c:pt idx="187">
                  <c:v>2016-08</c:v>
                </c:pt>
                <c:pt idx="188">
                  <c:v>2016-09</c:v>
                </c:pt>
                <c:pt idx="189">
                  <c:v>2016-10</c:v>
                </c:pt>
                <c:pt idx="190">
                  <c:v>2016-11</c:v>
                </c:pt>
                <c:pt idx="191">
                  <c:v>2016-12</c:v>
                </c:pt>
                <c:pt idx="192">
                  <c:v>2017-01</c:v>
                </c:pt>
                <c:pt idx="193">
                  <c:v>2017-02</c:v>
                </c:pt>
                <c:pt idx="194">
                  <c:v>2017-03</c:v>
                </c:pt>
                <c:pt idx="195">
                  <c:v>2017-04</c:v>
                </c:pt>
                <c:pt idx="196">
                  <c:v>2017-05</c:v>
                </c:pt>
                <c:pt idx="197">
                  <c:v>2017-06</c:v>
                </c:pt>
                <c:pt idx="198">
                  <c:v>2017-07</c:v>
                </c:pt>
                <c:pt idx="199">
                  <c:v>2017-08</c:v>
                </c:pt>
                <c:pt idx="200">
                  <c:v>2017-09</c:v>
                </c:pt>
                <c:pt idx="201">
                  <c:v>2017-10</c:v>
                </c:pt>
                <c:pt idx="202">
                  <c:v>2017-11</c:v>
                </c:pt>
                <c:pt idx="203">
                  <c:v>2017-12</c:v>
                </c:pt>
                <c:pt idx="204">
                  <c:v>2018-01</c:v>
                </c:pt>
                <c:pt idx="205">
                  <c:v>2018-02</c:v>
                </c:pt>
                <c:pt idx="206">
                  <c:v>2018-03</c:v>
                </c:pt>
                <c:pt idx="207">
                  <c:v>2018-04</c:v>
                </c:pt>
                <c:pt idx="208">
                  <c:v>2018-05</c:v>
                </c:pt>
                <c:pt idx="209">
                  <c:v>2018-06</c:v>
                </c:pt>
                <c:pt idx="210">
                  <c:v>2018-07</c:v>
                </c:pt>
                <c:pt idx="211">
                  <c:v>2018-08</c:v>
                </c:pt>
                <c:pt idx="212">
                  <c:v>2018-09</c:v>
                </c:pt>
                <c:pt idx="213">
                  <c:v>2018-10</c:v>
                </c:pt>
                <c:pt idx="214">
                  <c:v>2018-11</c:v>
                </c:pt>
                <c:pt idx="215">
                  <c:v>2018-12</c:v>
                </c:pt>
                <c:pt idx="216">
                  <c:v>2019-01</c:v>
                </c:pt>
                <c:pt idx="217">
                  <c:v>2019-02</c:v>
                </c:pt>
                <c:pt idx="218">
                  <c:v>2019-03</c:v>
                </c:pt>
                <c:pt idx="219">
                  <c:v>2019-04</c:v>
                </c:pt>
                <c:pt idx="220">
                  <c:v>2019-05</c:v>
                </c:pt>
                <c:pt idx="221">
                  <c:v>2019-06</c:v>
                </c:pt>
                <c:pt idx="222">
                  <c:v>2019-07</c:v>
                </c:pt>
                <c:pt idx="223">
                  <c:v>2019-08</c:v>
                </c:pt>
                <c:pt idx="224">
                  <c:v>2019-09</c:v>
                </c:pt>
                <c:pt idx="225">
                  <c:v>2019-10</c:v>
                </c:pt>
                <c:pt idx="226">
                  <c:v>2019-11</c:v>
                </c:pt>
                <c:pt idx="227">
                  <c:v>2019-12</c:v>
                </c:pt>
                <c:pt idx="228">
                  <c:v>2020-01</c:v>
                </c:pt>
                <c:pt idx="229">
                  <c:v>2020-02</c:v>
                </c:pt>
                <c:pt idx="230">
                  <c:v>2020-03</c:v>
                </c:pt>
                <c:pt idx="231">
                  <c:v>2020-04</c:v>
                </c:pt>
                <c:pt idx="232">
                  <c:v>2020-05</c:v>
                </c:pt>
                <c:pt idx="233">
                  <c:v>2020-06</c:v>
                </c:pt>
                <c:pt idx="234">
                  <c:v>2020-07</c:v>
                </c:pt>
                <c:pt idx="235">
                  <c:v>2020-08</c:v>
                </c:pt>
                <c:pt idx="236">
                  <c:v>2020-09</c:v>
                </c:pt>
                <c:pt idx="237">
                  <c:v>2020-10</c:v>
                </c:pt>
                <c:pt idx="238">
                  <c:v>2020-11</c:v>
                </c:pt>
                <c:pt idx="239">
                  <c:v>2020-12</c:v>
                </c:pt>
                <c:pt idx="240">
                  <c:v>2021-01</c:v>
                </c:pt>
                <c:pt idx="241">
                  <c:v>2021-02</c:v>
                </c:pt>
                <c:pt idx="242">
                  <c:v>2021-03</c:v>
                </c:pt>
                <c:pt idx="243">
                  <c:v>2021-04</c:v>
                </c:pt>
                <c:pt idx="244">
                  <c:v>2021-05</c:v>
                </c:pt>
                <c:pt idx="245">
                  <c:v>2021-06</c:v>
                </c:pt>
                <c:pt idx="246">
                  <c:v>2021-07</c:v>
                </c:pt>
                <c:pt idx="247">
                  <c:v>2021-08</c:v>
                </c:pt>
                <c:pt idx="248">
                  <c:v>2021-09</c:v>
                </c:pt>
                <c:pt idx="249">
                  <c:v>2021-10</c:v>
                </c:pt>
                <c:pt idx="250">
                  <c:v>2021-11</c:v>
                </c:pt>
                <c:pt idx="251">
                  <c:v>2021-12</c:v>
                </c:pt>
                <c:pt idx="252">
                  <c:v>2022-01</c:v>
                </c:pt>
                <c:pt idx="253">
                  <c:v>2022-02</c:v>
                </c:pt>
                <c:pt idx="254">
                  <c:v>2022-03</c:v>
                </c:pt>
                <c:pt idx="255">
                  <c:v>2022-04</c:v>
                </c:pt>
                <c:pt idx="256">
                  <c:v>2022-05</c:v>
                </c:pt>
                <c:pt idx="257">
                  <c:v>2022-06</c:v>
                </c:pt>
                <c:pt idx="258">
                  <c:v>2022-07</c:v>
                </c:pt>
                <c:pt idx="259">
                  <c:v>2022-08</c:v>
                </c:pt>
                <c:pt idx="260">
                  <c:v>2022-09</c:v>
                </c:pt>
                <c:pt idx="261">
                  <c:v>2022-10</c:v>
                </c:pt>
                <c:pt idx="262">
                  <c:v>2022-11</c:v>
                </c:pt>
                <c:pt idx="263">
                  <c:v>2022-12</c:v>
                </c:pt>
                <c:pt idx="264">
                  <c:v>2023-01</c:v>
                </c:pt>
                <c:pt idx="265">
                  <c:v>2023-02</c:v>
                </c:pt>
                <c:pt idx="266">
                  <c:v>2023-03</c:v>
                </c:pt>
                <c:pt idx="267">
                  <c:v>2023-04</c:v>
                </c:pt>
                <c:pt idx="268">
                  <c:v>2023-05</c:v>
                </c:pt>
                <c:pt idx="269">
                  <c:v>2023-06</c:v>
                </c:pt>
                <c:pt idx="270">
                  <c:v>2023-07</c:v>
                </c:pt>
                <c:pt idx="271">
                  <c:v>2023-08</c:v>
                </c:pt>
                <c:pt idx="272">
                  <c:v>2023-09</c:v>
                </c:pt>
                <c:pt idx="273">
                  <c:v>2023-10</c:v>
                </c:pt>
                <c:pt idx="274">
                  <c:v>2023-11</c:v>
                </c:pt>
                <c:pt idx="275">
                  <c:v>2023-12</c:v>
                </c:pt>
                <c:pt idx="276">
                  <c:v>2024-01</c:v>
                </c:pt>
                <c:pt idx="277">
                  <c:v>2024-02</c:v>
                </c:pt>
                <c:pt idx="278">
                  <c:v>2024-03</c:v>
                </c:pt>
                <c:pt idx="279">
                  <c:v>2024-04</c:v>
                </c:pt>
                <c:pt idx="280">
                  <c:v>2024-05</c:v>
                </c:pt>
                <c:pt idx="281">
                  <c:v>2024-06</c:v>
                </c:pt>
                <c:pt idx="282">
                  <c:v>2024-07</c:v>
                </c:pt>
                <c:pt idx="283">
                  <c:v>2024-08</c:v>
                </c:pt>
              </c:strCache>
            </c:strRef>
          </c:cat>
          <c:val>
            <c:numRef>
              <c:f>'Ark1'!$F$2:$F$285</c:f>
              <c:numCache>
                <c:formatCode>General</c:formatCode>
                <c:ptCount val="284"/>
                <c:pt idx="0">
                  <c:v>-35.9895831017216</c:v>
                </c:pt>
                <c:pt idx="1">
                  <c:v>-36.1876869019192</c:v>
                </c:pt>
                <c:pt idx="2">
                  <c:v>-36.289513008241201</c:v>
                </c:pt>
                <c:pt idx="3">
                  <c:v>-35.812097853518402</c:v>
                </c:pt>
                <c:pt idx="4">
                  <c:v>-35.224395639259498</c:v>
                </c:pt>
                <c:pt idx="5">
                  <c:v>-34.367279082711697</c:v>
                </c:pt>
                <c:pt idx="6">
                  <c:v>-34.4094356552134</c:v>
                </c:pt>
                <c:pt idx="7">
                  <c:v>-34.290433764489599</c:v>
                </c:pt>
                <c:pt idx="8">
                  <c:v>-34.016463093050099</c:v>
                </c:pt>
                <c:pt idx="9">
                  <c:v>-33.616636393925198</c:v>
                </c:pt>
                <c:pt idx="10">
                  <c:v>-33.310265976218297</c:v>
                </c:pt>
                <c:pt idx="11">
                  <c:v>-32.990874488740502</c:v>
                </c:pt>
                <c:pt idx="12">
                  <c:v>-32.624290708812303</c:v>
                </c:pt>
                <c:pt idx="13">
                  <c:v>-32.233200265563198</c:v>
                </c:pt>
                <c:pt idx="14">
                  <c:v>-32.694377924720499</c:v>
                </c:pt>
                <c:pt idx="15">
                  <c:v>-32.873642043915098</c:v>
                </c:pt>
                <c:pt idx="16">
                  <c:v>-33.2658855171277</c:v>
                </c:pt>
                <c:pt idx="17">
                  <c:v>-32.711517863046403</c:v>
                </c:pt>
                <c:pt idx="18">
                  <c:v>-32.355606424567597</c:v>
                </c:pt>
                <c:pt idx="19">
                  <c:v>-32.6434044114568</c:v>
                </c:pt>
                <c:pt idx="20">
                  <c:v>-32.563033728321898</c:v>
                </c:pt>
                <c:pt idx="21">
                  <c:v>-32.895782014546498</c:v>
                </c:pt>
                <c:pt idx="22">
                  <c:v>-32.927289547882502</c:v>
                </c:pt>
                <c:pt idx="23">
                  <c:v>-32.615523115417801</c:v>
                </c:pt>
                <c:pt idx="24">
                  <c:v>-32.562115931981097</c:v>
                </c:pt>
                <c:pt idx="25">
                  <c:v>-32.753058234708199</c:v>
                </c:pt>
                <c:pt idx="26">
                  <c:v>-32.347000305518002</c:v>
                </c:pt>
                <c:pt idx="27">
                  <c:v>-32.4535997291146</c:v>
                </c:pt>
                <c:pt idx="28">
                  <c:v>-32.765164391748797</c:v>
                </c:pt>
                <c:pt idx="29">
                  <c:v>-32.412620505307601</c:v>
                </c:pt>
                <c:pt idx="30">
                  <c:v>-31.667073287384898</c:v>
                </c:pt>
                <c:pt idx="31">
                  <c:v>-31.530711667126099</c:v>
                </c:pt>
                <c:pt idx="32">
                  <c:v>-31.973304237567501</c:v>
                </c:pt>
                <c:pt idx="33">
                  <c:v>-31.845118106722399</c:v>
                </c:pt>
                <c:pt idx="34">
                  <c:v>-31.588767768508699</c:v>
                </c:pt>
                <c:pt idx="35">
                  <c:v>-31.046294911793801</c:v>
                </c:pt>
                <c:pt idx="36">
                  <c:v>-31.306914739372498</c:v>
                </c:pt>
                <c:pt idx="37">
                  <c:v>-30.876814663811199</c:v>
                </c:pt>
                <c:pt idx="38">
                  <c:v>-31.070421787977999</c:v>
                </c:pt>
                <c:pt idx="39">
                  <c:v>-30.854744567792402</c:v>
                </c:pt>
                <c:pt idx="40">
                  <c:v>-31.1891309737093</c:v>
                </c:pt>
                <c:pt idx="41">
                  <c:v>-30.514172819593998</c:v>
                </c:pt>
                <c:pt idx="42">
                  <c:v>-30.0575581907047</c:v>
                </c:pt>
                <c:pt idx="43">
                  <c:v>-29.923164654178901</c:v>
                </c:pt>
                <c:pt idx="44">
                  <c:v>-30.108839157909301</c:v>
                </c:pt>
                <c:pt idx="45">
                  <c:v>-29.701161748908898</c:v>
                </c:pt>
                <c:pt idx="46">
                  <c:v>-30.079597725839299</c:v>
                </c:pt>
                <c:pt idx="47">
                  <c:v>-30.0201672247522</c:v>
                </c:pt>
                <c:pt idx="48">
                  <c:v>-30.209006420591098</c:v>
                </c:pt>
                <c:pt idx="49">
                  <c:v>-30.437801875787599</c:v>
                </c:pt>
                <c:pt idx="50">
                  <c:v>-30.6506121026319</c:v>
                </c:pt>
                <c:pt idx="51">
                  <c:v>-30.0502190589953</c:v>
                </c:pt>
                <c:pt idx="52">
                  <c:v>-29.752085855702699</c:v>
                </c:pt>
                <c:pt idx="53">
                  <c:v>-29.091245714183199</c:v>
                </c:pt>
                <c:pt idx="54">
                  <c:v>-27.436960763999299</c:v>
                </c:pt>
                <c:pt idx="55">
                  <c:v>-27.096963674098799</c:v>
                </c:pt>
                <c:pt idx="56">
                  <c:v>-26.7529035259887</c:v>
                </c:pt>
                <c:pt idx="57">
                  <c:v>-26.619076848397999</c:v>
                </c:pt>
                <c:pt idx="58">
                  <c:v>-26.594698018837398</c:v>
                </c:pt>
                <c:pt idx="59">
                  <c:v>-25.6361904095752</c:v>
                </c:pt>
                <c:pt idx="60">
                  <c:v>-25.799111979057599</c:v>
                </c:pt>
                <c:pt idx="61">
                  <c:v>-25.494640620828498</c:v>
                </c:pt>
                <c:pt idx="62">
                  <c:v>-26.209085305631699</c:v>
                </c:pt>
                <c:pt idx="63">
                  <c:v>-26.673367611290999</c:v>
                </c:pt>
                <c:pt idx="64">
                  <c:v>-26.946100460697501</c:v>
                </c:pt>
                <c:pt idx="65">
                  <c:v>-26.3824586334364</c:v>
                </c:pt>
                <c:pt idx="66">
                  <c:v>-25.556503174484799</c:v>
                </c:pt>
                <c:pt idx="67">
                  <c:v>-25.548547092684601</c:v>
                </c:pt>
                <c:pt idx="68">
                  <c:v>-26.1729278147588</c:v>
                </c:pt>
                <c:pt idx="69">
                  <c:v>-26.296040846770399</c:v>
                </c:pt>
                <c:pt idx="70">
                  <c:v>-26.273850519809098</c:v>
                </c:pt>
                <c:pt idx="71">
                  <c:v>-26.546299372017401</c:v>
                </c:pt>
                <c:pt idx="72">
                  <c:v>-26.079125150058498</c:v>
                </c:pt>
                <c:pt idx="73">
                  <c:v>-26.347397340252499</c:v>
                </c:pt>
                <c:pt idx="74">
                  <c:v>-26.232886522624302</c:v>
                </c:pt>
                <c:pt idx="75">
                  <c:v>-26.837645097700801</c:v>
                </c:pt>
                <c:pt idx="76">
                  <c:v>-27.898571731042701</c:v>
                </c:pt>
                <c:pt idx="77">
                  <c:v>-27.0439754453887</c:v>
                </c:pt>
                <c:pt idx="78">
                  <c:v>-26.332408283104499</c:v>
                </c:pt>
                <c:pt idx="79">
                  <c:v>-26.579238065818</c:v>
                </c:pt>
                <c:pt idx="80">
                  <c:v>-27.0042035972237</c:v>
                </c:pt>
                <c:pt idx="81">
                  <c:v>-27.073218540758699</c:v>
                </c:pt>
                <c:pt idx="82">
                  <c:v>-26.683897023645901</c:v>
                </c:pt>
                <c:pt idx="83">
                  <c:v>-26.158558260535798</c:v>
                </c:pt>
                <c:pt idx="84">
                  <c:v>-25.3357811138094</c:v>
                </c:pt>
                <c:pt idx="85">
                  <c:v>-24.975069891427399</c:v>
                </c:pt>
                <c:pt idx="86">
                  <c:v>-24.888425554937299</c:v>
                </c:pt>
                <c:pt idx="87">
                  <c:v>-25.194740639492899</c:v>
                </c:pt>
                <c:pt idx="88">
                  <c:v>-25.156398836469801</c:v>
                </c:pt>
                <c:pt idx="89">
                  <c:v>-24.744066368191302</c:v>
                </c:pt>
                <c:pt idx="90">
                  <c:v>-23.353094107099</c:v>
                </c:pt>
                <c:pt idx="91">
                  <c:v>-22.965231607426801</c:v>
                </c:pt>
                <c:pt idx="92">
                  <c:v>-23.335003029019401</c:v>
                </c:pt>
                <c:pt idx="93">
                  <c:v>-23.058449039274802</c:v>
                </c:pt>
                <c:pt idx="94">
                  <c:v>-23.028181178161201</c:v>
                </c:pt>
                <c:pt idx="95">
                  <c:v>-22.923617853268102</c:v>
                </c:pt>
                <c:pt idx="96">
                  <c:v>-22.483664670780399</c:v>
                </c:pt>
                <c:pt idx="97">
                  <c:v>-22.3580247776937</c:v>
                </c:pt>
                <c:pt idx="98">
                  <c:v>-22.618749862290301</c:v>
                </c:pt>
                <c:pt idx="99">
                  <c:v>-22.606671706942802</c:v>
                </c:pt>
                <c:pt idx="100">
                  <c:v>-22.972977936228901</c:v>
                </c:pt>
                <c:pt idx="101">
                  <c:v>-23.251803343989799</c:v>
                </c:pt>
                <c:pt idx="102">
                  <c:v>-22.751907620981001</c:v>
                </c:pt>
                <c:pt idx="103">
                  <c:v>-22.239942983898001</c:v>
                </c:pt>
                <c:pt idx="104">
                  <c:v>-22.579831821105</c:v>
                </c:pt>
                <c:pt idx="105">
                  <c:v>-22.243064711812</c:v>
                </c:pt>
                <c:pt idx="106">
                  <c:v>-22.6917287537335</c:v>
                </c:pt>
                <c:pt idx="107">
                  <c:v>-22.243126281648401</c:v>
                </c:pt>
                <c:pt idx="108">
                  <c:v>-22.210003805133699</c:v>
                </c:pt>
                <c:pt idx="109">
                  <c:v>-22.395561012108601</c:v>
                </c:pt>
                <c:pt idx="110">
                  <c:v>-22.239782930445401</c:v>
                </c:pt>
                <c:pt idx="111">
                  <c:v>-22.351605246214302</c:v>
                </c:pt>
                <c:pt idx="112">
                  <c:v>-21.952108871797002</c:v>
                </c:pt>
                <c:pt idx="113">
                  <c:v>-21.524331232907599</c:v>
                </c:pt>
                <c:pt idx="114">
                  <c:v>-20.833071259072501</c:v>
                </c:pt>
                <c:pt idx="115">
                  <c:v>-20.425191423954601</c:v>
                </c:pt>
                <c:pt idx="116">
                  <c:v>-19.956131375724301</c:v>
                </c:pt>
                <c:pt idx="117">
                  <c:v>-19.818101805257001</c:v>
                </c:pt>
                <c:pt idx="118">
                  <c:v>-19.0533391106107</c:v>
                </c:pt>
                <c:pt idx="119">
                  <c:v>-19.106077423490799</c:v>
                </c:pt>
                <c:pt idx="120">
                  <c:v>-19.130744162627</c:v>
                </c:pt>
                <c:pt idx="121">
                  <c:v>-18.656289344645799</c:v>
                </c:pt>
                <c:pt idx="122">
                  <c:v>-18.358278951482198</c:v>
                </c:pt>
                <c:pt idx="123">
                  <c:v>-19.3714560353983</c:v>
                </c:pt>
                <c:pt idx="124">
                  <c:v>-19.173020859077301</c:v>
                </c:pt>
                <c:pt idx="125">
                  <c:v>-18.6930233437044</c:v>
                </c:pt>
                <c:pt idx="126">
                  <c:v>-17.839892523994699</c:v>
                </c:pt>
                <c:pt idx="127">
                  <c:v>-17.164682716963</c:v>
                </c:pt>
                <c:pt idx="128">
                  <c:v>-16.916949115506</c:v>
                </c:pt>
                <c:pt idx="129">
                  <c:v>-17.270611123971399</c:v>
                </c:pt>
                <c:pt idx="130">
                  <c:v>-17.2345922708123</c:v>
                </c:pt>
                <c:pt idx="131">
                  <c:v>-16.963784678076301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88-4951-882D-0A2FCF5595FD}"/>
            </c:ext>
          </c:extLst>
        </c:ser>
        <c:ser>
          <c:idx val="1"/>
          <c:order val="1"/>
          <c:tx>
            <c:strRef>
              <c:f>'Ark1'!$G$1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'Ark1'!$E$2:$E$285</c:f>
              <c:strCache>
                <c:ptCount val="284"/>
                <c:pt idx="0">
                  <c:v>2001-01</c:v>
                </c:pt>
                <c:pt idx="1">
                  <c:v>2001-02</c:v>
                </c:pt>
                <c:pt idx="2">
                  <c:v>2001-03</c:v>
                </c:pt>
                <c:pt idx="3">
                  <c:v>2001-04</c:v>
                </c:pt>
                <c:pt idx="4">
                  <c:v>2001-05</c:v>
                </c:pt>
                <c:pt idx="5">
                  <c:v>2001-06</c:v>
                </c:pt>
                <c:pt idx="6">
                  <c:v>2001-07</c:v>
                </c:pt>
                <c:pt idx="7">
                  <c:v>2001-08</c:v>
                </c:pt>
                <c:pt idx="8">
                  <c:v>2001-09</c:v>
                </c:pt>
                <c:pt idx="9">
                  <c:v>2001-10</c:v>
                </c:pt>
                <c:pt idx="10">
                  <c:v>2001-11</c:v>
                </c:pt>
                <c:pt idx="11">
                  <c:v>2001-12</c:v>
                </c:pt>
                <c:pt idx="12">
                  <c:v>2002-01</c:v>
                </c:pt>
                <c:pt idx="13">
                  <c:v>2002-02</c:v>
                </c:pt>
                <c:pt idx="14">
                  <c:v>2002-03</c:v>
                </c:pt>
                <c:pt idx="15">
                  <c:v>2002-04</c:v>
                </c:pt>
                <c:pt idx="16">
                  <c:v>2002-05</c:v>
                </c:pt>
                <c:pt idx="17">
                  <c:v>2002-06</c:v>
                </c:pt>
                <c:pt idx="18">
                  <c:v>2002-07</c:v>
                </c:pt>
                <c:pt idx="19">
                  <c:v>2002-08</c:v>
                </c:pt>
                <c:pt idx="20">
                  <c:v>2002-09</c:v>
                </c:pt>
                <c:pt idx="21">
                  <c:v>2002-10</c:v>
                </c:pt>
                <c:pt idx="22">
                  <c:v>2002-11</c:v>
                </c:pt>
                <c:pt idx="23">
                  <c:v>2002-12</c:v>
                </c:pt>
                <c:pt idx="24">
                  <c:v>2003-01</c:v>
                </c:pt>
                <c:pt idx="25">
                  <c:v>2003-02</c:v>
                </c:pt>
                <c:pt idx="26">
                  <c:v>2003-03</c:v>
                </c:pt>
                <c:pt idx="27">
                  <c:v>2003-04</c:v>
                </c:pt>
                <c:pt idx="28">
                  <c:v>2003-05</c:v>
                </c:pt>
                <c:pt idx="29">
                  <c:v>2003-06</c:v>
                </c:pt>
                <c:pt idx="30">
                  <c:v>2003-07</c:v>
                </c:pt>
                <c:pt idx="31">
                  <c:v>2003-08</c:v>
                </c:pt>
                <c:pt idx="32">
                  <c:v>2003-09</c:v>
                </c:pt>
                <c:pt idx="33">
                  <c:v>2003-10</c:v>
                </c:pt>
                <c:pt idx="34">
                  <c:v>2003-11</c:v>
                </c:pt>
                <c:pt idx="35">
                  <c:v>2003-12</c:v>
                </c:pt>
                <c:pt idx="36">
                  <c:v>2004-01</c:v>
                </c:pt>
                <c:pt idx="37">
                  <c:v>2004-02</c:v>
                </c:pt>
                <c:pt idx="38">
                  <c:v>2004-03</c:v>
                </c:pt>
                <c:pt idx="39">
                  <c:v>2004-04</c:v>
                </c:pt>
                <c:pt idx="40">
                  <c:v>2004-05</c:v>
                </c:pt>
                <c:pt idx="41">
                  <c:v>2004-06</c:v>
                </c:pt>
                <c:pt idx="42">
                  <c:v>2004-07</c:v>
                </c:pt>
                <c:pt idx="43">
                  <c:v>2004-08</c:v>
                </c:pt>
                <c:pt idx="44">
                  <c:v>2004-09</c:v>
                </c:pt>
                <c:pt idx="45">
                  <c:v>2004-10</c:v>
                </c:pt>
                <c:pt idx="46">
                  <c:v>2004-11</c:v>
                </c:pt>
                <c:pt idx="47">
                  <c:v>2004-12</c:v>
                </c:pt>
                <c:pt idx="48">
                  <c:v>2005-01</c:v>
                </c:pt>
                <c:pt idx="49">
                  <c:v>2005-02</c:v>
                </c:pt>
                <c:pt idx="50">
                  <c:v>2005-03</c:v>
                </c:pt>
                <c:pt idx="51">
                  <c:v>2005-04</c:v>
                </c:pt>
                <c:pt idx="52">
                  <c:v>2005-05</c:v>
                </c:pt>
                <c:pt idx="53">
                  <c:v>2005-06</c:v>
                </c:pt>
                <c:pt idx="54">
                  <c:v>2005-07</c:v>
                </c:pt>
                <c:pt idx="55">
                  <c:v>2005-08</c:v>
                </c:pt>
                <c:pt idx="56">
                  <c:v>2005-09</c:v>
                </c:pt>
                <c:pt idx="57">
                  <c:v>2005-10</c:v>
                </c:pt>
                <c:pt idx="58">
                  <c:v>2005-11</c:v>
                </c:pt>
                <c:pt idx="59">
                  <c:v>2005-12</c:v>
                </c:pt>
                <c:pt idx="60">
                  <c:v>2006-01</c:v>
                </c:pt>
                <c:pt idx="61">
                  <c:v>2006-02</c:v>
                </c:pt>
                <c:pt idx="62">
                  <c:v>2006-03</c:v>
                </c:pt>
                <c:pt idx="63">
                  <c:v>2006-04</c:v>
                </c:pt>
                <c:pt idx="64">
                  <c:v>2006-05</c:v>
                </c:pt>
                <c:pt idx="65">
                  <c:v>2006-06</c:v>
                </c:pt>
                <c:pt idx="66">
                  <c:v>2006-07</c:v>
                </c:pt>
                <c:pt idx="67">
                  <c:v>2006-08</c:v>
                </c:pt>
                <c:pt idx="68">
                  <c:v>2006-09</c:v>
                </c:pt>
                <c:pt idx="69">
                  <c:v>2006-10</c:v>
                </c:pt>
                <c:pt idx="70">
                  <c:v>2006-11</c:v>
                </c:pt>
                <c:pt idx="71">
                  <c:v>2006-12</c:v>
                </c:pt>
                <c:pt idx="72">
                  <c:v>2007-01</c:v>
                </c:pt>
                <c:pt idx="73">
                  <c:v>2007-02</c:v>
                </c:pt>
                <c:pt idx="74">
                  <c:v>2007-03</c:v>
                </c:pt>
                <c:pt idx="75">
                  <c:v>2007-04</c:v>
                </c:pt>
                <c:pt idx="76">
                  <c:v>2007-05</c:v>
                </c:pt>
                <c:pt idx="77">
                  <c:v>2007-06</c:v>
                </c:pt>
                <c:pt idx="78">
                  <c:v>2007-07</c:v>
                </c:pt>
                <c:pt idx="79">
                  <c:v>2007-08</c:v>
                </c:pt>
                <c:pt idx="80">
                  <c:v>2007-09</c:v>
                </c:pt>
                <c:pt idx="81">
                  <c:v>2007-10</c:v>
                </c:pt>
                <c:pt idx="82">
                  <c:v>2007-11</c:v>
                </c:pt>
                <c:pt idx="83">
                  <c:v>2007-12</c:v>
                </c:pt>
                <c:pt idx="84">
                  <c:v>2008-01</c:v>
                </c:pt>
                <c:pt idx="85">
                  <c:v>2008-02</c:v>
                </c:pt>
                <c:pt idx="86">
                  <c:v>2008-03</c:v>
                </c:pt>
                <c:pt idx="87">
                  <c:v>2008-04</c:v>
                </c:pt>
                <c:pt idx="88">
                  <c:v>2008-05</c:v>
                </c:pt>
                <c:pt idx="89">
                  <c:v>2008-06</c:v>
                </c:pt>
                <c:pt idx="90">
                  <c:v>2008-07</c:v>
                </c:pt>
                <c:pt idx="91">
                  <c:v>2008-08</c:v>
                </c:pt>
                <c:pt idx="92">
                  <c:v>2008-09</c:v>
                </c:pt>
                <c:pt idx="93">
                  <c:v>2008-10</c:v>
                </c:pt>
                <c:pt idx="94">
                  <c:v>2008-11</c:v>
                </c:pt>
                <c:pt idx="95">
                  <c:v>2008-12</c:v>
                </c:pt>
                <c:pt idx="96">
                  <c:v>2009-01</c:v>
                </c:pt>
                <c:pt idx="97">
                  <c:v>2009-02</c:v>
                </c:pt>
                <c:pt idx="98">
                  <c:v>2009-03</c:v>
                </c:pt>
                <c:pt idx="99">
                  <c:v>2009-04</c:v>
                </c:pt>
                <c:pt idx="100">
                  <c:v>2009-05</c:v>
                </c:pt>
                <c:pt idx="101">
                  <c:v>2009-06</c:v>
                </c:pt>
                <c:pt idx="102">
                  <c:v>2009-07</c:v>
                </c:pt>
                <c:pt idx="103">
                  <c:v>2009-08</c:v>
                </c:pt>
                <c:pt idx="104">
                  <c:v>2009-09</c:v>
                </c:pt>
                <c:pt idx="105">
                  <c:v>2009-10</c:v>
                </c:pt>
                <c:pt idx="106">
                  <c:v>2009-11</c:v>
                </c:pt>
                <c:pt idx="107">
                  <c:v>2009-12</c:v>
                </c:pt>
                <c:pt idx="108">
                  <c:v>2010-01</c:v>
                </c:pt>
                <c:pt idx="109">
                  <c:v>2010-02</c:v>
                </c:pt>
                <c:pt idx="110">
                  <c:v>2010-03</c:v>
                </c:pt>
                <c:pt idx="111">
                  <c:v>2010-04</c:v>
                </c:pt>
                <c:pt idx="112">
                  <c:v>2010-05</c:v>
                </c:pt>
                <c:pt idx="113">
                  <c:v>2010-06</c:v>
                </c:pt>
                <c:pt idx="114">
                  <c:v>2010-07</c:v>
                </c:pt>
                <c:pt idx="115">
                  <c:v>2010-08</c:v>
                </c:pt>
                <c:pt idx="116">
                  <c:v>2010-09</c:v>
                </c:pt>
                <c:pt idx="117">
                  <c:v>2010-10</c:v>
                </c:pt>
                <c:pt idx="118">
                  <c:v>2010-11</c:v>
                </c:pt>
                <c:pt idx="119">
                  <c:v>2010-12</c:v>
                </c:pt>
                <c:pt idx="120">
                  <c:v>2011-01</c:v>
                </c:pt>
                <c:pt idx="121">
                  <c:v>2011-02</c:v>
                </c:pt>
                <c:pt idx="122">
                  <c:v>2011-03</c:v>
                </c:pt>
                <c:pt idx="123">
                  <c:v>2011-04</c:v>
                </c:pt>
                <c:pt idx="124">
                  <c:v>2011-05</c:v>
                </c:pt>
                <c:pt idx="125">
                  <c:v>2011-06</c:v>
                </c:pt>
                <c:pt idx="126">
                  <c:v>2011-07</c:v>
                </c:pt>
                <c:pt idx="127">
                  <c:v>2011-08</c:v>
                </c:pt>
                <c:pt idx="128">
                  <c:v>2011-09</c:v>
                </c:pt>
                <c:pt idx="129">
                  <c:v>2011-10</c:v>
                </c:pt>
                <c:pt idx="130">
                  <c:v>2011-11</c:v>
                </c:pt>
                <c:pt idx="131">
                  <c:v>2011-12</c:v>
                </c:pt>
                <c:pt idx="132">
                  <c:v>2012-01</c:v>
                </c:pt>
                <c:pt idx="133">
                  <c:v>2012-02</c:v>
                </c:pt>
                <c:pt idx="134">
                  <c:v>2012-03</c:v>
                </c:pt>
                <c:pt idx="135">
                  <c:v>2012-04</c:v>
                </c:pt>
                <c:pt idx="136">
                  <c:v>2012-05</c:v>
                </c:pt>
                <c:pt idx="137">
                  <c:v>2012-06</c:v>
                </c:pt>
                <c:pt idx="138">
                  <c:v>2012-07</c:v>
                </c:pt>
                <c:pt idx="139">
                  <c:v>2012-08</c:v>
                </c:pt>
                <c:pt idx="140">
                  <c:v>2012-09</c:v>
                </c:pt>
                <c:pt idx="141">
                  <c:v>2012-10</c:v>
                </c:pt>
                <c:pt idx="142">
                  <c:v>2012-11</c:v>
                </c:pt>
                <c:pt idx="143">
                  <c:v>2012-12</c:v>
                </c:pt>
                <c:pt idx="144">
                  <c:v>2013-01</c:v>
                </c:pt>
                <c:pt idx="145">
                  <c:v>2013-02</c:v>
                </c:pt>
                <c:pt idx="146">
                  <c:v>2013-03</c:v>
                </c:pt>
                <c:pt idx="147">
                  <c:v>2013-04</c:v>
                </c:pt>
                <c:pt idx="148">
                  <c:v>2013-05</c:v>
                </c:pt>
                <c:pt idx="149">
                  <c:v>2013-06</c:v>
                </c:pt>
                <c:pt idx="150">
                  <c:v>2013-07</c:v>
                </c:pt>
                <c:pt idx="151">
                  <c:v>2013-08</c:v>
                </c:pt>
                <c:pt idx="152">
                  <c:v>2013-09</c:v>
                </c:pt>
                <c:pt idx="153">
                  <c:v>2013-10</c:v>
                </c:pt>
                <c:pt idx="154">
                  <c:v>2013-11</c:v>
                </c:pt>
                <c:pt idx="155">
                  <c:v>2013-12</c:v>
                </c:pt>
                <c:pt idx="156">
                  <c:v>2014-01</c:v>
                </c:pt>
                <c:pt idx="157">
                  <c:v>2014-02</c:v>
                </c:pt>
                <c:pt idx="158">
                  <c:v>2014-03</c:v>
                </c:pt>
                <c:pt idx="159">
                  <c:v>2014-04</c:v>
                </c:pt>
                <c:pt idx="160">
                  <c:v>2014-05</c:v>
                </c:pt>
                <c:pt idx="161">
                  <c:v>2014-06</c:v>
                </c:pt>
                <c:pt idx="162">
                  <c:v>2014-07</c:v>
                </c:pt>
                <c:pt idx="163">
                  <c:v>2014-08</c:v>
                </c:pt>
                <c:pt idx="164">
                  <c:v>2014-09</c:v>
                </c:pt>
                <c:pt idx="165">
                  <c:v>2014-10</c:v>
                </c:pt>
                <c:pt idx="166">
                  <c:v>2014-11</c:v>
                </c:pt>
                <c:pt idx="167">
                  <c:v>2014-12</c:v>
                </c:pt>
                <c:pt idx="168">
                  <c:v>2015-01</c:v>
                </c:pt>
                <c:pt idx="169">
                  <c:v>2015-02</c:v>
                </c:pt>
                <c:pt idx="170">
                  <c:v>2015-03</c:v>
                </c:pt>
                <c:pt idx="171">
                  <c:v>2015-04</c:v>
                </c:pt>
                <c:pt idx="172">
                  <c:v>2015-05</c:v>
                </c:pt>
                <c:pt idx="173">
                  <c:v>2015-06</c:v>
                </c:pt>
                <c:pt idx="174">
                  <c:v>2015-07</c:v>
                </c:pt>
                <c:pt idx="175">
                  <c:v>2015-08</c:v>
                </c:pt>
                <c:pt idx="176">
                  <c:v>2015-09</c:v>
                </c:pt>
                <c:pt idx="177">
                  <c:v>2015-10</c:v>
                </c:pt>
                <c:pt idx="178">
                  <c:v>2015-11</c:v>
                </c:pt>
                <c:pt idx="179">
                  <c:v>2015-12</c:v>
                </c:pt>
                <c:pt idx="180">
                  <c:v>2016-01</c:v>
                </c:pt>
                <c:pt idx="181">
                  <c:v>2016-02</c:v>
                </c:pt>
                <c:pt idx="182">
                  <c:v>2016-03</c:v>
                </c:pt>
                <c:pt idx="183">
                  <c:v>2016-04</c:v>
                </c:pt>
                <c:pt idx="184">
                  <c:v>2016-05</c:v>
                </c:pt>
                <c:pt idx="185">
                  <c:v>2016-06</c:v>
                </c:pt>
                <c:pt idx="186">
                  <c:v>2016-07</c:v>
                </c:pt>
                <c:pt idx="187">
                  <c:v>2016-08</c:v>
                </c:pt>
                <c:pt idx="188">
                  <c:v>2016-09</c:v>
                </c:pt>
                <c:pt idx="189">
                  <c:v>2016-10</c:v>
                </c:pt>
                <c:pt idx="190">
                  <c:v>2016-11</c:v>
                </c:pt>
                <c:pt idx="191">
                  <c:v>2016-12</c:v>
                </c:pt>
                <c:pt idx="192">
                  <c:v>2017-01</c:v>
                </c:pt>
                <c:pt idx="193">
                  <c:v>2017-02</c:v>
                </c:pt>
                <c:pt idx="194">
                  <c:v>2017-03</c:v>
                </c:pt>
                <c:pt idx="195">
                  <c:v>2017-04</c:v>
                </c:pt>
                <c:pt idx="196">
                  <c:v>2017-05</c:v>
                </c:pt>
                <c:pt idx="197">
                  <c:v>2017-06</c:v>
                </c:pt>
                <c:pt idx="198">
                  <c:v>2017-07</c:v>
                </c:pt>
                <c:pt idx="199">
                  <c:v>2017-08</c:v>
                </c:pt>
                <c:pt idx="200">
                  <c:v>2017-09</c:v>
                </c:pt>
                <c:pt idx="201">
                  <c:v>2017-10</c:v>
                </c:pt>
                <c:pt idx="202">
                  <c:v>2017-11</c:v>
                </c:pt>
                <c:pt idx="203">
                  <c:v>2017-12</c:v>
                </c:pt>
                <c:pt idx="204">
                  <c:v>2018-01</c:v>
                </c:pt>
                <c:pt idx="205">
                  <c:v>2018-02</c:v>
                </c:pt>
                <c:pt idx="206">
                  <c:v>2018-03</c:v>
                </c:pt>
                <c:pt idx="207">
                  <c:v>2018-04</c:v>
                </c:pt>
                <c:pt idx="208">
                  <c:v>2018-05</c:v>
                </c:pt>
                <c:pt idx="209">
                  <c:v>2018-06</c:v>
                </c:pt>
                <c:pt idx="210">
                  <c:v>2018-07</c:v>
                </c:pt>
                <c:pt idx="211">
                  <c:v>2018-08</c:v>
                </c:pt>
                <c:pt idx="212">
                  <c:v>2018-09</c:v>
                </c:pt>
                <c:pt idx="213">
                  <c:v>2018-10</c:v>
                </c:pt>
                <c:pt idx="214">
                  <c:v>2018-11</c:v>
                </c:pt>
                <c:pt idx="215">
                  <c:v>2018-12</c:v>
                </c:pt>
                <c:pt idx="216">
                  <c:v>2019-01</c:v>
                </c:pt>
                <c:pt idx="217">
                  <c:v>2019-02</c:v>
                </c:pt>
                <c:pt idx="218">
                  <c:v>2019-03</c:v>
                </c:pt>
                <c:pt idx="219">
                  <c:v>2019-04</c:v>
                </c:pt>
                <c:pt idx="220">
                  <c:v>2019-05</c:v>
                </c:pt>
                <c:pt idx="221">
                  <c:v>2019-06</c:v>
                </c:pt>
                <c:pt idx="222">
                  <c:v>2019-07</c:v>
                </c:pt>
                <c:pt idx="223">
                  <c:v>2019-08</c:v>
                </c:pt>
                <c:pt idx="224">
                  <c:v>2019-09</c:v>
                </c:pt>
                <c:pt idx="225">
                  <c:v>2019-10</c:v>
                </c:pt>
                <c:pt idx="226">
                  <c:v>2019-11</c:v>
                </c:pt>
                <c:pt idx="227">
                  <c:v>2019-12</c:v>
                </c:pt>
                <c:pt idx="228">
                  <c:v>2020-01</c:v>
                </c:pt>
                <c:pt idx="229">
                  <c:v>2020-02</c:v>
                </c:pt>
                <c:pt idx="230">
                  <c:v>2020-03</c:v>
                </c:pt>
                <c:pt idx="231">
                  <c:v>2020-04</c:v>
                </c:pt>
                <c:pt idx="232">
                  <c:v>2020-05</c:v>
                </c:pt>
                <c:pt idx="233">
                  <c:v>2020-06</c:v>
                </c:pt>
                <c:pt idx="234">
                  <c:v>2020-07</c:v>
                </c:pt>
                <c:pt idx="235">
                  <c:v>2020-08</c:v>
                </c:pt>
                <c:pt idx="236">
                  <c:v>2020-09</c:v>
                </c:pt>
                <c:pt idx="237">
                  <c:v>2020-10</c:v>
                </c:pt>
                <c:pt idx="238">
                  <c:v>2020-11</c:v>
                </c:pt>
                <c:pt idx="239">
                  <c:v>2020-12</c:v>
                </c:pt>
                <c:pt idx="240">
                  <c:v>2021-01</c:v>
                </c:pt>
                <c:pt idx="241">
                  <c:v>2021-02</c:v>
                </c:pt>
                <c:pt idx="242">
                  <c:v>2021-03</c:v>
                </c:pt>
                <c:pt idx="243">
                  <c:v>2021-04</c:v>
                </c:pt>
                <c:pt idx="244">
                  <c:v>2021-05</c:v>
                </c:pt>
                <c:pt idx="245">
                  <c:v>2021-06</c:v>
                </c:pt>
                <c:pt idx="246">
                  <c:v>2021-07</c:v>
                </c:pt>
                <c:pt idx="247">
                  <c:v>2021-08</c:v>
                </c:pt>
                <c:pt idx="248">
                  <c:v>2021-09</c:v>
                </c:pt>
                <c:pt idx="249">
                  <c:v>2021-10</c:v>
                </c:pt>
                <c:pt idx="250">
                  <c:v>2021-11</c:v>
                </c:pt>
                <c:pt idx="251">
                  <c:v>2021-12</c:v>
                </c:pt>
                <c:pt idx="252">
                  <c:v>2022-01</c:v>
                </c:pt>
                <c:pt idx="253">
                  <c:v>2022-02</c:v>
                </c:pt>
                <c:pt idx="254">
                  <c:v>2022-03</c:v>
                </c:pt>
                <c:pt idx="255">
                  <c:v>2022-04</c:v>
                </c:pt>
                <c:pt idx="256">
                  <c:v>2022-05</c:v>
                </c:pt>
                <c:pt idx="257">
                  <c:v>2022-06</c:v>
                </c:pt>
                <c:pt idx="258">
                  <c:v>2022-07</c:v>
                </c:pt>
                <c:pt idx="259">
                  <c:v>2022-08</c:v>
                </c:pt>
                <c:pt idx="260">
                  <c:v>2022-09</c:v>
                </c:pt>
                <c:pt idx="261">
                  <c:v>2022-10</c:v>
                </c:pt>
                <c:pt idx="262">
                  <c:v>2022-11</c:v>
                </c:pt>
                <c:pt idx="263">
                  <c:v>2022-12</c:v>
                </c:pt>
                <c:pt idx="264">
                  <c:v>2023-01</c:v>
                </c:pt>
                <c:pt idx="265">
                  <c:v>2023-02</c:v>
                </c:pt>
                <c:pt idx="266">
                  <c:v>2023-03</c:v>
                </c:pt>
                <c:pt idx="267">
                  <c:v>2023-04</c:v>
                </c:pt>
                <c:pt idx="268">
                  <c:v>2023-05</c:v>
                </c:pt>
                <c:pt idx="269">
                  <c:v>2023-06</c:v>
                </c:pt>
                <c:pt idx="270">
                  <c:v>2023-07</c:v>
                </c:pt>
                <c:pt idx="271">
                  <c:v>2023-08</c:v>
                </c:pt>
                <c:pt idx="272">
                  <c:v>2023-09</c:v>
                </c:pt>
                <c:pt idx="273">
                  <c:v>2023-10</c:v>
                </c:pt>
                <c:pt idx="274">
                  <c:v>2023-11</c:v>
                </c:pt>
                <c:pt idx="275">
                  <c:v>2023-12</c:v>
                </c:pt>
                <c:pt idx="276">
                  <c:v>2024-01</c:v>
                </c:pt>
                <c:pt idx="277">
                  <c:v>2024-02</c:v>
                </c:pt>
                <c:pt idx="278">
                  <c:v>2024-03</c:v>
                </c:pt>
                <c:pt idx="279">
                  <c:v>2024-04</c:v>
                </c:pt>
                <c:pt idx="280">
                  <c:v>2024-05</c:v>
                </c:pt>
                <c:pt idx="281">
                  <c:v>2024-06</c:v>
                </c:pt>
                <c:pt idx="282">
                  <c:v>2024-07</c:v>
                </c:pt>
                <c:pt idx="283">
                  <c:v>2024-08</c:v>
                </c:pt>
              </c:strCache>
            </c:strRef>
          </c:cat>
          <c:val>
            <c:numRef>
              <c:f>'Ark1'!$G$2:$G$285</c:f>
              <c:numCache>
                <c:formatCode>General</c:formatCode>
                <c:ptCount val="284"/>
                <c:pt idx="131">
                  <c:v>-16.963784678076301</c:v>
                </c:pt>
                <c:pt idx="132">
                  <c:v>-17.105739160249801</c:v>
                </c:pt>
                <c:pt idx="133">
                  <c:v>-16.7655218896961</c:v>
                </c:pt>
                <c:pt idx="134">
                  <c:v>-17.2362344978837</c:v>
                </c:pt>
                <c:pt idx="135">
                  <c:v>-16.9339174286267</c:v>
                </c:pt>
                <c:pt idx="136">
                  <c:v>-16.556794877677302</c:v>
                </c:pt>
                <c:pt idx="137">
                  <c:v>-16.349351420756101</c:v>
                </c:pt>
                <c:pt idx="138">
                  <c:v>-15.7474113920811</c:v>
                </c:pt>
                <c:pt idx="139">
                  <c:v>-15.886343998046801</c:v>
                </c:pt>
                <c:pt idx="140">
                  <c:v>-15.7994255694031</c:v>
                </c:pt>
                <c:pt idx="141">
                  <c:v>-15.600315613469</c:v>
                </c:pt>
                <c:pt idx="142">
                  <c:v>-15.799040533304099</c:v>
                </c:pt>
                <c:pt idx="143">
                  <c:v>-15.819643606503799</c:v>
                </c:pt>
                <c:pt idx="144">
                  <c:v>-15.809524447921</c:v>
                </c:pt>
                <c:pt idx="145">
                  <c:v>-15.885404831142001</c:v>
                </c:pt>
                <c:pt idx="146">
                  <c:v>-15.6538327810417</c:v>
                </c:pt>
                <c:pt idx="147">
                  <c:v>-15.9861058401845</c:v>
                </c:pt>
                <c:pt idx="148">
                  <c:v>-15.4774975183753</c:v>
                </c:pt>
                <c:pt idx="149">
                  <c:v>-14.6848169504095</c:v>
                </c:pt>
                <c:pt idx="150">
                  <c:v>-14.139418507623001</c:v>
                </c:pt>
                <c:pt idx="151">
                  <c:v>-13.1517927549675</c:v>
                </c:pt>
                <c:pt idx="152">
                  <c:v>-13.502754580580801</c:v>
                </c:pt>
                <c:pt idx="153">
                  <c:v>-13.0806966297366</c:v>
                </c:pt>
                <c:pt idx="154">
                  <c:v>-12.802670133249901</c:v>
                </c:pt>
                <c:pt idx="155">
                  <c:v>-13.0833890848655</c:v>
                </c:pt>
                <c:pt idx="156">
                  <c:v>-12.713515244612299</c:v>
                </c:pt>
                <c:pt idx="157">
                  <c:v>-12.9515474454612</c:v>
                </c:pt>
                <c:pt idx="158">
                  <c:v>-13.270268161602999</c:v>
                </c:pt>
                <c:pt idx="159">
                  <c:v>-13.741363940837701</c:v>
                </c:pt>
                <c:pt idx="160">
                  <c:v>-13.747825517356301</c:v>
                </c:pt>
                <c:pt idx="161">
                  <c:v>-13.1682979216489</c:v>
                </c:pt>
                <c:pt idx="162">
                  <c:v>-12.1750637405265</c:v>
                </c:pt>
                <c:pt idx="163">
                  <c:v>-12.097941791390401</c:v>
                </c:pt>
                <c:pt idx="164">
                  <c:v>-12.1733515455613</c:v>
                </c:pt>
                <c:pt idx="165">
                  <c:v>-12.3130506605601</c:v>
                </c:pt>
                <c:pt idx="166">
                  <c:v>-11.7422922853105</c:v>
                </c:pt>
                <c:pt idx="167">
                  <c:v>-11.7201257415445</c:v>
                </c:pt>
                <c:pt idx="168">
                  <c:v>-11.3505129813551</c:v>
                </c:pt>
                <c:pt idx="169">
                  <c:v>-11.5214657433669</c:v>
                </c:pt>
                <c:pt idx="170">
                  <c:v>-11.5530977410461</c:v>
                </c:pt>
                <c:pt idx="171">
                  <c:v>-11.3314168311281</c:v>
                </c:pt>
                <c:pt idx="172">
                  <c:v>-10.760431286545399</c:v>
                </c:pt>
                <c:pt idx="173">
                  <c:v>-10.1361849867851</c:v>
                </c:pt>
                <c:pt idx="174">
                  <c:v>-9.6731825020301194</c:v>
                </c:pt>
                <c:pt idx="175">
                  <c:v>-9.1461216034840103</c:v>
                </c:pt>
                <c:pt idx="176">
                  <c:v>-9.0939716478829897</c:v>
                </c:pt>
                <c:pt idx="177">
                  <c:v>-8.8060891644642503</c:v>
                </c:pt>
                <c:pt idx="178">
                  <c:v>-8.4975561919689007</c:v>
                </c:pt>
                <c:pt idx="179">
                  <c:v>-8.4257234361208599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688-4951-882D-0A2FCF5595FD}"/>
            </c:ext>
          </c:extLst>
        </c:ser>
        <c:ser>
          <c:idx val="2"/>
          <c:order val="2"/>
          <c:tx>
            <c:strRef>
              <c:f>'Ark1'!$H$1</c:f>
              <c:strCache>
                <c:ptCount val="1"/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'Ark1'!$E$2:$E$285</c:f>
              <c:strCache>
                <c:ptCount val="284"/>
                <c:pt idx="0">
                  <c:v>2001-01</c:v>
                </c:pt>
                <c:pt idx="1">
                  <c:v>2001-02</c:v>
                </c:pt>
                <c:pt idx="2">
                  <c:v>2001-03</c:v>
                </c:pt>
                <c:pt idx="3">
                  <c:v>2001-04</c:v>
                </c:pt>
                <c:pt idx="4">
                  <c:v>2001-05</c:v>
                </c:pt>
                <c:pt idx="5">
                  <c:v>2001-06</c:v>
                </c:pt>
                <c:pt idx="6">
                  <c:v>2001-07</c:v>
                </c:pt>
                <c:pt idx="7">
                  <c:v>2001-08</c:v>
                </c:pt>
                <c:pt idx="8">
                  <c:v>2001-09</c:v>
                </c:pt>
                <c:pt idx="9">
                  <c:v>2001-10</c:v>
                </c:pt>
                <c:pt idx="10">
                  <c:v>2001-11</c:v>
                </c:pt>
                <c:pt idx="11">
                  <c:v>2001-12</c:v>
                </c:pt>
                <c:pt idx="12">
                  <c:v>2002-01</c:v>
                </c:pt>
                <c:pt idx="13">
                  <c:v>2002-02</c:v>
                </c:pt>
                <c:pt idx="14">
                  <c:v>2002-03</c:v>
                </c:pt>
                <c:pt idx="15">
                  <c:v>2002-04</c:v>
                </c:pt>
                <c:pt idx="16">
                  <c:v>2002-05</c:v>
                </c:pt>
                <c:pt idx="17">
                  <c:v>2002-06</c:v>
                </c:pt>
                <c:pt idx="18">
                  <c:v>2002-07</c:v>
                </c:pt>
                <c:pt idx="19">
                  <c:v>2002-08</c:v>
                </c:pt>
                <c:pt idx="20">
                  <c:v>2002-09</c:v>
                </c:pt>
                <c:pt idx="21">
                  <c:v>2002-10</c:v>
                </c:pt>
                <c:pt idx="22">
                  <c:v>2002-11</c:v>
                </c:pt>
                <c:pt idx="23">
                  <c:v>2002-12</c:v>
                </c:pt>
                <c:pt idx="24">
                  <c:v>2003-01</c:v>
                </c:pt>
                <c:pt idx="25">
                  <c:v>2003-02</c:v>
                </c:pt>
                <c:pt idx="26">
                  <c:v>2003-03</c:v>
                </c:pt>
                <c:pt idx="27">
                  <c:v>2003-04</c:v>
                </c:pt>
                <c:pt idx="28">
                  <c:v>2003-05</c:v>
                </c:pt>
                <c:pt idx="29">
                  <c:v>2003-06</c:v>
                </c:pt>
                <c:pt idx="30">
                  <c:v>2003-07</c:v>
                </c:pt>
                <c:pt idx="31">
                  <c:v>2003-08</c:v>
                </c:pt>
                <c:pt idx="32">
                  <c:v>2003-09</c:v>
                </c:pt>
                <c:pt idx="33">
                  <c:v>2003-10</c:v>
                </c:pt>
                <c:pt idx="34">
                  <c:v>2003-11</c:v>
                </c:pt>
                <c:pt idx="35">
                  <c:v>2003-12</c:v>
                </c:pt>
                <c:pt idx="36">
                  <c:v>2004-01</c:v>
                </c:pt>
                <c:pt idx="37">
                  <c:v>2004-02</c:v>
                </c:pt>
                <c:pt idx="38">
                  <c:v>2004-03</c:v>
                </c:pt>
                <c:pt idx="39">
                  <c:v>2004-04</c:v>
                </c:pt>
                <c:pt idx="40">
                  <c:v>2004-05</c:v>
                </c:pt>
                <c:pt idx="41">
                  <c:v>2004-06</c:v>
                </c:pt>
                <c:pt idx="42">
                  <c:v>2004-07</c:v>
                </c:pt>
                <c:pt idx="43">
                  <c:v>2004-08</c:v>
                </c:pt>
                <c:pt idx="44">
                  <c:v>2004-09</c:v>
                </c:pt>
                <c:pt idx="45">
                  <c:v>2004-10</c:v>
                </c:pt>
                <c:pt idx="46">
                  <c:v>2004-11</c:v>
                </c:pt>
                <c:pt idx="47">
                  <c:v>2004-12</c:v>
                </c:pt>
                <c:pt idx="48">
                  <c:v>2005-01</c:v>
                </c:pt>
                <c:pt idx="49">
                  <c:v>2005-02</c:v>
                </c:pt>
                <c:pt idx="50">
                  <c:v>2005-03</c:v>
                </c:pt>
                <c:pt idx="51">
                  <c:v>2005-04</c:v>
                </c:pt>
                <c:pt idx="52">
                  <c:v>2005-05</c:v>
                </c:pt>
                <c:pt idx="53">
                  <c:v>2005-06</c:v>
                </c:pt>
                <c:pt idx="54">
                  <c:v>2005-07</c:v>
                </c:pt>
                <c:pt idx="55">
                  <c:v>2005-08</c:v>
                </c:pt>
                <c:pt idx="56">
                  <c:v>2005-09</c:v>
                </c:pt>
                <c:pt idx="57">
                  <c:v>2005-10</c:v>
                </c:pt>
                <c:pt idx="58">
                  <c:v>2005-11</c:v>
                </c:pt>
                <c:pt idx="59">
                  <c:v>2005-12</c:v>
                </c:pt>
                <c:pt idx="60">
                  <c:v>2006-01</c:v>
                </c:pt>
                <c:pt idx="61">
                  <c:v>2006-02</c:v>
                </c:pt>
                <c:pt idx="62">
                  <c:v>2006-03</c:v>
                </c:pt>
                <c:pt idx="63">
                  <c:v>2006-04</c:v>
                </c:pt>
                <c:pt idx="64">
                  <c:v>2006-05</c:v>
                </c:pt>
                <c:pt idx="65">
                  <c:v>2006-06</c:v>
                </c:pt>
                <c:pt idx="66">
                  <c:v>2006-07</c:v>
                </c:pt>
                <c:pt idx="67">
                  <c:v>2006-08</c:v>
                </c:pt>
                <c:pt idx="68">
                  <c:v>2006-09</c:v>
                </c:pt>
                <c:pt idx="69">
                  <c:v>2006-10</c:v>
                </c:pt>
                <c:pt idx="70">
                  <c:v>2006-11</c:v>
                </c:pt>
                <c:pt idx="71">
                  <c:v>2006-12</c:v>
                </c:pt>
                <c:pt idx="72">
                  <c:v>2007-01</c:v>
                </c:pt>
                <c:pt idx="73">
                  <c:v>2007-02</c:v>
                </c:pt>
                <c:pt idx="74">
                  <c:v>2007-03</c:v>
                </c:pt>
                <c:pt idx="75">
                  <c:v>2007-04</c:v>
                </c:pt>
                <c:pt idx="76">
                  <c:v>2007-05</c:v>
                </c:pt>
                <c:pt idx="77">
                  <c:v>2007-06</c:v>
                </c:pt>
                <c:pt idx="78">
                  <c:v>2007-07</c:v>
                </c:pt>
                <c:pt idx="79">
                  <c:v>2007-08</c:v>
                </c:pt>
                <c:pt idx="80">
                  <c:v>2007-09</c:v>
                </c:pt>
                <c:pt idx="81">
                  <c:v>2007-10</c:v>
                </c:pt>
                <c:pt idx="82">
                  <c:v>2007-11</c:v>
                </c:pt>
                <c:pt idx="83">
                  <c:v>2007-12</c:v>
                </c:pt>
                <c:pt idx="84">
                  <c:v>2008-01</c:v>
                </c:pt>
                <c:pt idx="85">
                  <c:v>2008-02</c:v>
                </c:pt>
                <c:pt idx="86">
                  <c:v>2008-03</c:v>
                </c:pt>
                <c:pt idx="87">
                  <c:v>2008-04</c:v>
                </c:pt>
                <c:pt idx="88">
                  <c:v>2008-05</c:v>
                </c:pt>
                <c:pt idx="89">
                  <c:v>2008-06</c:v>
                </c:pt>
                <c:pt idx="90">
                  <c:v>2008-07</c:v>
                </c:pt>
                <c:pt idx="91">
                  <c:v>2008-08</c:v>
                </c:pt>
                <c:pt idx="92">
                  <c:v>2008-09</c:v>
                </c:pt>
                <c:pt idx="93">
                  <c:v>2008-10</c:v>
                </c:pt>
                <c:pt idx="94">
                  <c:v>2008-11</c:v>
                </c:pt>
                <c:pt idx="95">
                  <c:v>2008-12</c:v>
                </c:pt>
                <c:pt idx="96">
                  <c:v>2009-01</c:v>
                </c:pt>
                <c:pt idx="97">
                  <c:v>2009-02</c:v>
                </c:pt>
                <c:pt idx="98">
                  <c:v>2009-03</c:v>
                </c:pt>
                <c:pt idx="99">
                  <c:v>2009-04</c:v>
                </c:pt>
                <c:pt idx="100">
                  <c:v>2009-05</c:v>
                </c:pt>
                <c:pt idx="101">
                  <c:v>2009-06</c:v>
                </c:pt>
                <c:pt idx="102">
                  <c:v>2009-07</c:v>
                </c:pt>
                <c:pt idx="103">
                  <c:v>2009-08</c:v>
                </c:pt>
                <c:pt idx="104">
                  <c:v>2009-09</c:v>
                </c:pt>
                <c:pt idx="105">
                  <c:v>2009-10</c:v>
                </c:pt>
                <c:pt idx="106">
                  <c:v>2009-11</c:v>
                </c:pt>
                <c:pt idx="107">
                  <c:v>2009-12</c:v>
                </c:pt>
                <c:pt idx="108">
                  <c:v>2010-01</c:v>
                </c:pt>
                <c:pt idx="109">
                  <c:v>2010-02</c:v>
                </c:pt>
                <c:pt idx="110">
                  <c:v>2010-03</c:v>
                </c:pt>
                <c:pt idx="111">
                  <c:v>2010-04</c:v>
                </c:pt>
                <c:pt idx="112">
                  <c:v>2010-05</c:v>
                </c:pt>
                <c:pt idx="113">
                  <c:v>2010-06</c:v>
                </c:pt>
                <c:pt idx="114">
                  <c:v>2010-07</c:v>
                </c:pt>
                <c:pt idx="115">
                  <c:v>2010-08</c:v>
                </c:pt>
                <c:pt idx="116">
                  <c:v>2010-09</c:v>
                </c:pt>
                <c:pt idx="117">
                  <c:v>2010-10</c:v>
                </c:pt>
                <c:pt idx="118">
                  <c:v>2010-11</c:v>
                </c:pt>
                <c:pt idx="119">
                  <c:v>2010-12</c:v>
                </c:pt>
                <c:pt idx="120">
                  <c:v>2011-01</c:v>
                </c:pt>
                <c:pt idx="121">
                  <c:v>2011-02</c:v>
                </c:pt>
                <c:pt idx="122">
                  <c:v>2011-03</c:v>
                </c:pt>
                <c:pt idx="123">
                  <c:v>2011-04</c:v>
                </c:pt>
                <c:pt idx="124">
                  <c:v>2011-05</c:v>
                </c:pt>
                <c:pt idx="125">
                  <c:v>2011-06</c:v>
                </c:pt>
                <c:pt idx="126">
                  <c:v>2011-07</c:v>
                </c:pt>
                <c:pt idx="127">
                  <c:v>2011-08</c:v>
                </c:pt>
                <c:pt idx="128">
                  <c:v>2011-09</c:v>
                </c:pt>
                <c:pt idx="129">
                  <c:v>2011-10</c:v>
                </c:pt>
                <c:pt idx="130">
                  <c:v>2011-11</c:v>
                </c:pt>
                <c:pt idx="131">
                  <c:v>2011-12</c:v>
                </c:pt>
                <c:pt idx="132">
                  <c:v>2012-01</c:v>
                </c:pt>
                <c:pt idx="133">
                  <c:v>2012-02</c:v>
                </c:pt>
                <c:pt idx="134">
                  <c:v>2012-03</c:v>
                </c:pt>
                <c:pt idx="135">
                  <c:v>2012-04</c:v>
                </c:pt>
                <c:pt idx="136">
                  <c:v>2012-05</c:v>
                </c:pt>
                <c:pt idx="137">
                  <c:v>2012-06</c:v>
                </c:pt>
                <c:pt idx="138">
                  <c:v>2012-07</c:v>
                </c:pt>
                <c:pt idx="139">
                  <c:v>2012-08</c:v>
                </c:pt>
                <c:pt idx="140">
                  <c:v>2012-09</c:v>
                </c:pt>
                <c:pt idx="141">
                  <c:v>2012-10</c:v>
                </c:pt>
                <c:pt idx="142">
                  <c:v>2012-11</c:v>
                </c:pt>
                <c:pt idx="143">
                  <c:v>2012-12</c:v>
                </c:pt>
                <c:pt idx="144">
                  <c:v>2013-01</c:v>
                </c:pt>
                <c:pt idx="145">
                  <c:v>2013-02</c:v>
                </c:pt>
                <c:pt idx="146">
                  <c:v>2013-03</c:v>
                </c:pt>
                <c:pt idx="147">
                  <c:v>2013-04</c:v>
                </c:pt>
                <c:pt idx="148">
                  <c:v>2013-05</c:v>
                </c:pt>
                <c:pt idx="149">
                  <c:v>2013-06</c:v>
                </c:pt>
                <c:pt idx="150">
                  <c:v>2013-07</c:v>
                </c:pt>
                <c:pt idx="151">
                  <c:v>2013-08</c:v>
                </c:pt>
                <c:pt idx="152">
                  <c:v>2013-09</c:v>
                </c:pt>
                <c:pt idx="153">
                  <c:v>2013-10</c:v>
                </c:pt>
                <c:pt idx="154">
                  <c:v>2013-11</c:v>
                </c:pt>
                <c:pt idx="155">
                  <c:v>2013-12</c:v>
                </c:pt>
                <c:pt idx="156">
                  <c:v>2014-01</c:v>
                </c:pt>
                <c:pt idx="157">
                  <c:v>2014-02</c:v>
                </c:pt>
                <c:pt idx="158">
                  <c:v>2014-03</c:v>
                </c:pt>
                <c:pt idx="159">
                  <c:v>2014-04</c:v>
                </c:pt>
                <c:pt idx="160">
                  <c:v>2014-05</c:v>
                </c:pt>
                <c:pt idx="161">
                  <c:v>2014-06</c:v>
                </c:pt>
                <c:pt idx="162">
                  <c:v>2014-07</c:v>
                </c:pt>
                <c:pt idx="163">
                  <c:v>2014-08</c:v>
                </c:pt>
                <c:pt idx="164">
                  <c:v>2014-09</c:v>
                </c:pt>
                <c:pt idx="165">
                  <c:v>2014-10</c:v>
                </c:pt>
                <c:pt idx="166">
                  <c:v>2014-11</c:v>
                </c:pt>
                <c:pt idx="167">
                  <c:v>2014-12</c:v>
                </c:pt>
                <c:pt idx="168">
                  <c:v>2015-01</c:v>
                </c:pt>
                <c:pt idx="169">
                  <c:v>2015-02</c:v>
                </c:pt>
                <c:pt idx="170">
                  <c:v>2015-03</c:v>
                </c:pt>
                <c:pt idx="171">
                  <c:v>2015-04</c:v>
                </c:pt>
                <c:pt idx="172">
                  <c:v>2015-05</c:v>
                </c:pt>
                <c:pt idx="173">
                  <c:v>2015-06</c:v>
                </c:pt>
                <c:pt idx="174">
                  <c:v>2015-07</c:v>
                </c:pt>
                <c:pt idx="175">
                  <c:v>2015-08</c:v>
                </c:pt>
                <c:pt idx="176">
                  <c:v>2015-09</c:v>
                </c:pt>
                <c:pt idx="177">
                  <c:v>2015-10</c:v>
                </c:pt>
                <c:pt idx="178">
                  <c:v>2015-11</c:v>
                </c:pt>
                <c:pt idx="179">
                  <c:v>2015-12</c:v>
                </c:pt>
                <c:pt idx="180">
                  <c:v>2016-01</c:v>
                </c:pt>
                <c:pt idx="181">
                  <c:v>2016-02</c:v>
                </c:pt>
                <c:pt idx="182">
                  <c:v>2016-03</c:v>
                </c:pt>
                <c:pt idx="183">
                  <c:v>2016-04</c:v>
                </c:pt>
                <c:pt idx="184">
                  <c:v>2016-05</c:v>
                </c:pt>
                <c:pt idx="185">
                  <c:v>2016-06</c:v>
                </c:pt>
                <c:pt idx="186">
                  <c:v>2016-07</c:v>
                </c:pt>
                <c:pt idx="187">
                  <c:v>2016-08</c:v>
                </c:pt>
                <c:pt idx="188">
                  <c:v>2016-09</c:v>
                </c:pt>
                <c:pt idx="189">
                  <c:v>2016-10</c:v>
                </c:pt>
                <c:pt idx="190">
                  <c:v>2016-11</c:v>
                </c:pt>
                <c:pt idx="191">
                  <c:v>2016-12</c:v>
                </c:pt>
                <c:pt idx="192">
                  <c:v>2017-01</c:v>
                </c:pt>
                <c:pt idx="193">
                  <c:v>2017-02</c:v>
                </c:pt>
                <c:pt idx="194">
                  <c:v>2017-03</c:v>
                </c:pt>
                <c:pt idx="195">
                  <c:v>2017-04</c:v>
                </c:pt>
                <c:pt idx="196">
                  <c:v>2017-05</c:v>
                </c:pt>
                <c:pt idx="197">
                  <c:v>2017-06</c:v>
                </c:pt>
                <c:pt idx="198">
                  <c:v>2017-07</c:v>
                </c:pt>
                <c:pt idx="199">
                  <c:v>2017-08</c:v>
                </c:pt>
                <c:pt idx="200">
                  <c:v>2017-09</c:v>
                </c:pt>
                <c:pt idx="201">
                  <c:v>2017-10</c:v>
                </c:pt>
                <c:pt idx="202">
                  <c:v>2017-11</c:v>
                </c:pt>
                <c:pt idx="203">
                  <c:v>2017-12</c:v>
                </c:pt>
                <c:pt idx="204">
                  <c:v>2018-01</c:v>
                </c:pt>
                <c:pt idx="205">
                  <c:v>2018-02</c:v>
                </c:pt>
                <c:pt idx="206">
                  <c:v>2018-03</c:v>
                </c:pt>
                <c:pt idx="207">
                  <c:v>2018-04</c:v>
                </c:pt>
                <c:pt idx="208">
                  <c:v>2018-05</c:v>
                </c:pt>
                <c:pt idx="209">
                  <c:v>2018-06</c:v>
                </c:pt>
                <c:pt idx="210">
                  <c:v>2018-07</c:v>
                </c:pt>
                <c:pt idx="211">
                  <c:v>2018-08</c:v>
                </c:pt>
                <c:pt idx="212">
                  <c:v>2018-09</c:v>
                </c:pt>
                <c:pt idx="213">
                  <c:v>2018-10</c:v>
                </c:pt>
                <c:pt idx="214">
                  <c:v>2018-11</c:v>
                </c:pt>
                <c:pt idx="215">
                  <c:v>2018-12</c:v>
                </c:pt>
                <c:pt idx="216">
                  <c:v>2019-01</c:v>
                </c:pt>
                <c:pt idx="217">
                  <c:v>2019-02</c:v>
                </c:pt>
                <c:pt idx="218">
                  <c:v>2019-03</c:v>
                </c:pt>
                <c:pt idx="219">
                  <c:v>2019-04</c:v>
                </c:pt>
                <c:pt idx="220">
                  <c:v>2019-05</c:v>
                </c:pt>
                <c:pt idx="221">
                  <c:v>2019-06</c:v>
                </c:pt>
                <c:pt idx="222">
                  <c:v>2019-07</c:v>
                </c:pt>
                <c:pt idx="223">
                  <c:v>2019-08</c:v>
                </c:pt>
                <c:pt idx="224">
                  <c:v>2019-09</c:v>
                </c:pt>
                <c:pt idx="225">
                  <c:v>2019-10</c:v>
                </c:pt>
                <c:pt idx="226">
                  <c:v>2019-11</c:v>
                </c:pt>
                <c:pt idx="227">
                  <c:v>2019-12</c:v>
                </c:pt>
                <c:pt idx="228">
                  <c:v>2020-01</c:v>
                </c:pt>
                <c:pt idx="229">
                  <c:v>2020-02</c:v>
                </c:pt>
                <c:pt idx="230">
                  <c:v>2020-03</c:v>
                </c:pt>
                <c:pt idx="231">
                  <c:v>2020-04</c:v>
                </c:pt>
                <c:pt idx="232">
                  <c:v>2020-05</c:v>
                </c:pt>
                <c:pt idx="233">
                  <c:v>2020-06</c:v>
                </c:pt>
                <c:pt idx="234">
                  <c:v>2020-07</c:v>
                </c:pt>
                <c:pt idx="235">
                  <c:v>2020-08</c:v>
                </c:pt>
                <c:pt idx="236">
                  <c:v>2020-09</c:v>
                </c:pt>
                <c:pt idx="237">
                  <c:v>2020-10</c:v>
                </c:pt>
                <c:pt idx="238">
                  <c:v>2020-11</c:v>
                </c:pt>
                <c:pt idx="239">
                  <c:v>2020-12</c:v>
                </c:pt>
                <c:pt idx="240">
                  <c:v>2021-01</c:v>
                </c:pt>
                <c:pt idx="241">
                  <c:v>2021-02</c:v>
                </c:pt>
                <c:pt idx="242">
                  <c:v>2021-03</c:v>
                </c:pt>
                <c:pt idx="243">
                  <c:v>2021-04</c:v>
                </c:pt>
                <c:pt idx="244">
                  <c:v>2021-05</c:v>
                </c:pt>
                <c:pt idx="245">
                  <c:v>2021-06</c:v>
                </c:pt>
                <c:pt idx="246">
                  <c:v>2021-07</c:v>
                </c:pt>
                <c:pt idx="247">
                  <c:v>2021-08</c:v>
                </c:pt>
                <c:pt idx="248">
                  <c:v>2021-09</c:v>
                </c:pt>
                <c:pt idx="249">
                  <c:v>2021-10</c:v>
                </c:pt>
                <c:pt idx="250">
                  <c:v>2021-11</c:v>
                </c:pt>
                <c:pt idx="251">
                  <c:v>2021-12</c:v>
                </c:pt>
                <c:pt idx="252">
                  <c:v>2022-01</c:v>
                </c:pt>
                <c:pt idx="253">
                  <c:v>2022-02</c:v>
                </c:pt>
                <c:pt idx="254">
                  <c:v>2022-03</c:v>
                </c:pt>
                <c:pt idx="255">
                  <c:v>2022-04</c:v>
                </c:pt>
                <c:pt idx="256">
                  <c:v>2022-05</c:v>
                </c:pt>
                <c:pt idx="257">
                  <c:v>2022-06</c:v>
                </c:pt>
                <c:pt idx="258">
                  <c:v>2022-07</c:v>
                </c:pt>
                <c:pt idx="259">
                  <c:v>2022-08</c:v>
                </c:pt>
                <c:pt idx="260">
                  <c:v>2022-09</c:v>
                </c:pt>
                <c:pt idx="261">
                  <c:v>2022-10</c:v>
                </c:pt>
                <c:pt idx="262">
                  <c:v>2022-11</c:v>
                </c:pt>
                <c:pt idx="263">
                  <c:v>2022-12</c:v>
                </c:pt>
                <c:pt idx="264">
                  <c:v>2023-01</c:v>
                </c:pt>
                <c:pt idx="265">
                  <c:v>2023-02</c:v>
                </c:pt>
                <c:pt idx="266">
                  <c:v>2023-03</c:v>
                </c:pt>
                <c:pt idx="267">
                  <c:v>2023-04</c:v>
                </c:pt>
                <c:pt idx="268">
                  <c:v>2023-05</c:v>
                </c:pt>
                <c:pt idx="269">
                  <c:v>2023-06</c:v>
                </c:pt>
                <c:pt idx="270">
                  <c:v>2023-07</c:v>
                </c:pt>
                <c:pt idx="271">
                  <c:v>2023-08</c:v>
                </c:pt>
                <c:pt idx="272">
                  <c:v>2023-09</c:v>
                </c:pt>
                <c:pt idx="273">
                  <c:v>2023-10</c:v>
                </c:pt>
                <c:pt idx="274">
                  <c:v>2023-11</c:v>
                </c:pt>
                <c:pt idx="275">
                  <c:v>2023-12</c:v>
                </c:pt>
                <c:pt idx="276">
                  <c:v>2024-01</c:v>
                </c:pt>
                <c:pt idx="277">
                  <c:v>2024-02</c:v>
                </c:pt>
                <c:pt idx="278">
                  <c:v>2024-03</c:v>
                </c:pt>
                <c:pt idx="279">
                  <c:v>2024-04</c:v>
                </c:pt>
                <c:pt idx="280">
                  <c:v>2024-05</c:v>
                </c:pt>
                <c:pt idx="281">
                  <c:v>2024-06</c:v>
                </c:pt>
                <c:pt idx="282">
                  <c:v>2024-07</c:v>
                </c:pt>
                <c:pt idx="283">
                  <c:v>2024-08</c:v>
                </c:pt>
              </c:strCache>
            </c:strRef>
          </c:cat>
          <c:val>
            <c:numRef>
              <c:f>'Ark1'!$H$2:$H$285</c:f>
              <c:numCache>
                <c:formatCode>General</c:formatCode>
                <c:ptCount val="284"/>
                <c:pt idx="179">
                  <c:v>-8.4257234361208599</c:v>
                </c:pt>
                <c:pt idx="180">
                  <c:v>-7.8208305278365202</c:v>
                </c:pt>
                <c:pt idx="181">
                  <c:v>-7.8043902885386398</c:v>
                </c:pt>
                <c:pt idx="182">
                  <c:v>-8.3400146881738895</c:v>
                </c:pt>
                <c:pt idx="183">
                  <c:v>-8.6187129277389491</c:v>
                </c:pt>
                <c:pt idx="184">
                  <c:v>-8.4216515040719102</c:v>
                </c:pt>
                <c:pt idx="185">
                  <c:v>-7.7165328130526198</c:v>
                </c:pt>
                <c:pt idx="186">
                  <c:v>-7.3548760297104199</c:v>
                </c:pt>
                <c:pt idx="187">
                  <c:v>-6.7486237695215197</c:v>
                </c:pt>
                <c:pt idx="188">
                  <c:v>-6.5524716751135301</c:v>
                </c:pt>
                <c:pt idx="189">
                  <c:v>-6.4716263755926402</c:v>
                </c:pt>
                <c:pt idx="190">
                  <c:v>-6.3907498784034402</c:v>
                </c:pt>
                <c:pt idx="191">
                  <c:v>-5.5194884028911302</c:v>
                </c:pt>
                <c:pt idx="192">
                  <c:v>-5.0023139087665802</c:v>
                </c:pt>
                <c:pt idx="193">
                  <c:v>-5.1642386825097804</c:v>
                </c:pt>
                <c:pt idx="194">
                  <c:v>-5.0263857874735898</c:v>
                </c:pt>
                <c:pt idx="195">
                  <c:v>-4.8950718865422198</c:v>
                </c:pt>
                <c:pt idx="196">
                  <c:v>-4.7060772828992796</c:v>
                </c:pt>
                <c:pt idx="197">
                  <c:v>-3.9957431646435602</c:v>
                </c:pt>
                <c:pt idx="198">
                  <c:v>-3.79328207893714</c:v>
                </c:pt>
                <c:pt idx="199">
                  <c:v>-4.8231193162487598</c:v>
                </c:pt>
                <c:pt idx="200">
                  <c:v>-5.0220876193814501</c:v>
                </c:pt>
                <c:pt idx="201">
                  <c:v>-5.1235115213969902</c:v>
                </c:pt>
                <c:pt idx="202">
                  <c:v>-4.8896549437156098</c:v>
                </c:pt>
                <c:pt idx="203">
                  <c:v>-4.5192272645665801</c:v>
                </c:pt>
                <c:pt idx="204">
                  <c:v>-3.5828083379592801</c:v>
                </c:pt>
                <c:pt idx="205">
                  <c:v>-3.3465727557485998</c:v>
                </c:pt>
                <c:pt idx="206">
                  <c:v>-3.5515089811887401</c:v>
                </c:pt>
                <c:pt idx="207">
                  <c:v>-2.1342775982096001</c:v>
                </c:pt>
                <c:pt idx="208">
                  <c:v>-1.56762480753793</c:v>
                </c:pt>
                <c:pt idx="209">
                  <c:v>-0.621487996385236</c:v>
                </c:pt>
                <c:pt idx="210">
                  <c:v>0.24845337398322501</c:v>
                </c:pt>
                <c:pt idx="211">
                  <c:v>0.18350890594733901</c:v>
                </c:pt>
                <c:pt idx="212">
                  <c:v>-0.24581033234984201</c:v>
                </c:pt>
                <c:pt idx="213">
                  <c:v>-0.104305369231662</c:v>
                </c:pt>
                <c:pt idx="214">
                  <c:v>-0.93987008517175397</c:v>
                </c:pt>
                <c:pt idx="215">
                  <c:v>-1.2227565838804599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688-4951-882D-0A2FCF5595FD}"/>
            </c:ext>
          </c:extLst>
        </c:ser>
        <c:ser>
          <c:idx val="3"/>
          <c:order val="3"/>
          <c:tx>
            <c:strRef>
              <c:f>'Ark1'!$I$1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'Ark1'!$E$2:$E$285</c:f>
              <c:strCache>
                <c:ptCount val="284"/>
                <c:pt idx="0">
                  <c:v>2001-01</c:v>
                </c:pt>
                <c:pt idx="1">
                  <c:v>2001-02</c:v>
                </c:pt>
                <c:pt idx="2">
                  <c:v>2001-03</c:v>
                </c:pt>
                <c:pt idx="3">
                  <c:v>2001-04</c:v>
                </c:pt>
                <c:pt idx="4">
                  <c:v>2001-05</c:v>
                </c:pt>
                <c:pt idx="5">
                  <c:v>2001-06</c:v>
                </c:pt>
                <c:pt idx="6">
                  <c:v>2001-07</c:v>
                </c:pt>
                <c:pt idx="7">
                  <c:v>2001-08</c:v>
                </c:pt>
                <c:pt idx="8">
                  <c:v>2001-09</c:v>
                </c:pt>
                <c:pt idx="9">
                  <c:v>2001-10</c:v>
                </c:pt>
                <c:pt idx="10">
                  <c:v>2001-11</c:v>
                </c:pt>
                <c:pt idx="11">
                  <c:v>2001-12</c:v>
                </c:pt>
                <c:pt idx="12">
                  <c:v>2002-01</c:v>
                </c:pt>
                <c:pt idx="13">
                  <c:v>2002-02</c:v>
                </c:pt>
                <c:pt idx="14">
                  <c:v>2002-03</c:v>
                </c:pt>
                <c:pt idx="15">
                  <c:v>2002-04</c:v>
                </c:pt>
                <c:pt idx="16">
                  <c:v>2002-05</c:v>
                </c:pt>
                <c:pt idx="17">
                  <c:v>2002-06</c:v>
                </c:pt>
                <c:pt idx="18">
                  <c:v>2002-07</c:v>
                </c:pt>
                <c:pt idx="19">
                  <c:v>2002-08</c:v>
                </c:pt>
                <c:pt idx="20">
                  <c:v>2002-09</c:v>
                </c:pt>
                <c:pt idx="21">
                  <c:v>2002-10</c:v>
                </c:pt>
                <c:pt idx="22">
                  <c:v>2002-11</c:v>
                </c:pt>
                <c:pt idx="23">
                  <c:v>2002-12</c:v>
                </c:pt>
                <c:pt idx="24">
                  <c:v>2003-01</c:v>
                </c:pt>
                <c:pt idx="25">
                  <c:v>2003-02</c:v>
                </c:pt>
                <c:pt idx="26">
                  <c:v>2003-03</c:v>
                </c:pt>
                <c:pt idx="27">
                  <c:v>2003-04</c:v>
                </c:pt>
                <c:pt idx="28">
                  <c:v>2003-05</c:v>
                </c:pt>
                <c:pt idx="29">
                  <c:v>2003-06</c:v>
                </c:pt>
                <c:pt idx="30">
                  <c:v>2003-07</c:v>
                </c:pt>
                <c:pt idx="31">
                  <c:v>2003-08</c:v>
                </c:pt>
                <c:pt idx="32">
                  <c:v>2003-09</c:v>
                </c:pt>
                <c:pt idx="33">
                  <c:v>2003-10</c:v>
                </c:pt>
                <c:pt idx="34">
                  <c:v>2003-11</c:v>
                </c:pt>
                <c:pt idx="35">
                  <c:v>2003-12</c:v>
                </c:pt>
                <c:pt idx="36">
                  <c:v>2004-01</c:v>
                </c:pt>
                <c:pt idx="37">
                  <c:v>2004-02</c:v>
                </c:pt>
                <c:pt idx="38">
                  <c:v>2004-03</c:v>
                </c:pt>
                <c:pt idx="39">
                  <c:v>2004-04</c:v>
                </c:pt>
                <c:pt idx="40">
                  <c:v>2004-05</c:v>
                </c:pt>
                <c:pt idx="41">
                  <c:v>2004-06</c:v>
                </c:pt>
                <c:pt idx="42">
                  <c:v>2004-07</c:v>
                </c:pt>
                <c:pt idx="43">
                  <c:v>2004-08</c:v>
                </c:pt>
                <c:pt idx="44">
                  <c:v>2004-09</c:v>
                </c:pt>
                <c:pt idx="45">
                  <c:v>2004-10</c:v>
                </c:pt>
                <c:pt idx="46">
                  <c:v>2004-11</c:v>
                </c:pt>
                <c:pt idx="47">
                  <c:v>2004-12</c:v>
                </c:pt>
                <c:pt idx="48">
                  <c:v>2005-01</c:v>
                </c:pt>
                <c:pt idx="49">
                  <c:v>2005-02</c:v>
                </c:pt>
                <c:pt idx="50">
                  <c:v>2005-03</c:v>
                </c:pt>
                <c:pt idx="51">
                  <c:v>2005-04</c:v>
                </c:pt>
                <c:pt idx="52">
                  <c:v>2005-05</c:v>
                </c:pt>
                <c:pt idx="53">
                  <c:v>2005-06</c:v>
                </c:pt>
                <c:pt idx="54">
                  <c:v>2005-07</c:v>
                </c:pt>
                <c:pt idx="55">
                  <c:v>2005-08</c:v>
                </c:pt>
                <c:pt idx="56">
                  <c:v>2005-09</c:v>
                </c:pt>
                <c:pt idx="57">
                  <c:v>2005-10</c:v>
                </c:pt>
                <c:pt idx="58">
                  <c:v>2005-11</c:v>
                </c:pt>
                <c:pt idx="59">
                  <c:v>2005-12</c:v>
                </c:pt>
                <c:pt idx="60">
                  <c:v>2006-01</c:v>
                </c:pt>
                <c:pt idx="61">
                  <c:v>2006-02</c:v>
                </c:pt>
                <c:pt idx="62">
                  <c:v>2006-03</c:v>
                </c:pt>
                <c:pt idx="63">
                  <c:v>2006-04</c:v>
                </c:pt>
                <c:pt idx="64">
                  <c:v>2006-05</c:v>
                </c:pt>
                <c:pt idx="65">
                  <c:v>2006-06</c:v>
                </c:pt>
                <c:pt idx="66">
                  <c:v>2006-07</c:v>
                </c:pt>
                <c:pt idx="67">
                  <c:v>2006-08</c:v>
                </c:pt>
                <c:pt idx="68">
                  <c:v>2006-09</c:v>
                </c:pt>
                <c:pt idx="69">
                  <c:v>2006-10</c:v>
                </c:pt>
                <c:pt idx="70">
                  <c:v>2006-11</c:v>
                </c:pt>
                <c:pt idx="71">
                  <c:v>2006-12</c:v>
                </c:pt>
                <c:pt idx="72">
                  <c:v>2007-01</c:v>
                </c:pt>
                <c:pt idx="73">
                  <c:v>2007-02</c:v>
                </c:pt>
                <c:pt idx="74">
                  <c:v>2007-03</c:v>
                </c:pt>
                <c:pt idx="75">
                  <c:v>2007-04</c:v>
                </c:pt>
                <c:pt idx="76">
                  <c:v>2007-05</c:v>
                </c:pt>
                <c:pt idx="77">
                  <c:v>2007-06</c:v>
                </c:pt>
                <c:pt idx="78">
                  <c:v>2007-07</c:v>
                </c:pt>
                <c:pt idx="79">
                  <c:v>2007-08</c:v>
                </c:pt>
                <c:pt idx="80">
                  <c:v>2007-09</c:v>
                </c:pt>
                <c:pt idx="81">
                  <c:v>2007-10</c:v>
                </c:pt>
                <c:pt idx="82">
                  <c:v>2007-11</c:v>
                </c:pt>
                <c:pt idx="83">
                  <c:v>2007-12</c:v>
                </c:pt>
                <c:pt idx="84">
                  <c:v>2008-01</c:v>
                </c:pt>
                <c:pt idx="85">
                  <c:v>2008-02</c:v>
                </c:pt>
                <c:pt idx="86">
                  <c:v>2008-03</c:v>
                </c:pt>
                <c:pt idx="87">
                  <c:v>2008-04</c:v>
                </c:pt>
                <c:pt idx="88">
                  <c:v>2008-05</c:v>
                </c:pt>
                <c:pt idx="89">
                  <c:v>2008-06</c:v>
                </c:pt>
                <c:pt idx="90">
                  <c:v>2008-07</c:v>
                </c:pt>
                <c:pt idx="91">
                  <c:v>2008-08</c:v>
                </c:pt>
                <c:pt idx="92">
                  <c:v>2008-09</c:v>
                </c:pt>
                <c:pt idx="93">
                  <c:v>2008-10</c:v>
                </c:pt>
                <c:pt idx="94">
                  <c:v>2008-11</c:v>
                </c:pt>
                <c:pt idx="95">
                  <c:v>2008-12</c:v>
                </c:pt>
                <c:pt idx="96">
                  <c:v>2009-01</c:v>
                </c:pt>
                <c:pt idx="97">
                  <c:v>2009-02</c:v>
                </c:pt>
                <c:pt idx="98">
                  <c:v>2009-03</c:v>
                </c:pt>
                <c:pt idx="99">
                  <c:v>2009-04</c:v>
                </c:pt>
                <c:pt idx="100">
                  <c:v>2009-05</c:v>
                </c:pt>
                <c:pt idx="101">
                  <c:v>2009-06</c:v>
                </c:pt>
                <c:pt idx="102">
                  <c:v>2009-07</c:v>
                </c:pt>
                <c:pt idx="103">
                  <c:v>2009-08</c:v>
                </c:pt>
                <c:pt idx="104">
                  <c:v>2009-09</c:v>
                </c:pt>
                <c:pt idx="105">
                  <c:v>2009-10</c:v>
                </c:pt>
                <c:pt idx="106">
                  <c:v>2009-11</c:v>
                </c:pt>
                <c:pt idx="107">
                  <c:v>2009-12</c:v>
                </c:pt>
                <c:pt idx="108">
                  <c:v>2010-01</c:v>
                </c:pt>
                <c:pt idx="109">
                  <c:v>2010-02</c:v>
                </c:pt>
                <c:pt idx="110">
                  <c:v>2010-03</c:v>
                </c:pt>
                <c:pt idx="111">
                  <c:v>2010-04</c:v>
                </c:pt>
                <c:pt idx="112">
                  <c:v>2010-05</c:v>
                </c:pt>
                <c:pt idx="113">
                  <c:v>2010-06</c:v>
                </c:pt>
                <c:pt idx="114">
                  <c:v>2010-07</c:v>
                </c:pt>
                <c:pt idx="115">
                  <c:v>2010-08</c:v>
                </c:pt>
                <c:pt idx="116">
                  <c:v>2010-09</c:v>
                </c:pt>
                <c:pt idx="117">
                  <c:v>2010-10</c:v>
                </c:pt>
                <c:pt idx="118">
                  <c:v>2010-11</c:v>
                </c:pt>
                <c:pt idx="119">
                  <c:v>2010-12</c:v>
                </c:pt>
                <c:pt idx="120">
                  <c:v>2011-01</c:v>
                </c:pt>
                <c:pt idx="121">
                  <c:v>2011-02</c:v>
                </c:pt>
                <c:pt idx="122">
                  <c:v>2011-03</c:v>
                </c:pt>
                <c:pt idx="123">
                  <c:v>2011-04</c:v>
                </c:pt>
                <c:pt idx="124">
                  <c:v>2011-05</c:v>
                </c:pt>
                <c:pt idx="125">
                  <c:v>2011-06</c:v>
                </c:pt>
                <c:pt idx="126">
                  <c:v>2011-07</c:v>
                </c:pt>
                <c:pt idx="127">
                  <c:v>2011-08</c:v>
                </c:pt>
                <c:pt idx="128">
                  <c:v>2011-09</c:v>
                </c:pt>
                <c:pt idx="129">
                  <c:v>2011-10</c:v>
                </c:pt>
                <c:pt idx="130">
                  <c:v>2011-11</c:v>
                </c:pt>
                <c:pt idx="131">
                  <c:v>2011-12</c:v>
                </c:pt>
                <c:pt idx="132">
                  <c:v>2012-01</c:v>
                </c:pt>
                <c:pt idx="133">
                  <c:v>2012-02</c:v>
                </c:pt>
                <c:pt idx="134">
                  <c:v>2012-03</c:v>
                </c:pt>
                <c:pt idx="135">
                  <c:v>2012-04</c:v>
                </c:pt>
                <c:pt idx="136">
                  <c:v>2012-05</c:v>
                </c:pt>
                <c:pt idx="137">
                  <c:v>2012-06</c:v>
                </c:pt>
                <c:pt idx="138">
                  <c:v>2012-07</c:v>
                </c:pt>
                <c:pt idx="139">
                  <c:v>2012-08</c:v>
                </c:pt>
                <c:pt idx="140">
                  <c:v>2012-09</c:v>
                </c:pt>
                <c:pt idx="141">
                  <c:v>2012-10</c:v>
                </c:pt>
                <c:pt idx="142">
                  <c:v>2012-11</c:v>
                </c:pt>
                <c:pt idx="143">
                  <c:v>2012-12</c:v>
                </c:pt>
                <c:pt idx="144">
                  <c:v>2013-01</c:v>
                </c:pt>
                <c:pt idx="145">
                  <c:v>2013-02</c:v>
                </c:pt>
                <c:pt idx="146">
                  <c:v>2013-03</c:v>
                </c:pt>
                <c:pt idx="147">
                  <c:v>2013-04</c:v>
                </c:pt>
                <c:pt idx="148">
                  <c:v>2013-05</c:v>
                </c:pt>
                <c:pt idx="149">
                  <c:v>2013-06</c:v>
                </c:pt>
                <c:pt idx="150">
                  <c:v>2013-07</c:v>
                </c:pt>
                <c:pt idx="151">
                  <c:v>2013-08</c:v>
                </c:pt>
                <c:pt idx="152">
                  <c:v>2013-09</c:v>
                </c:pt>
                <c:pt idx="153">
                  <c:v>2013-10</c:v>
                </c:pt>
                <c:pt idx="154">
                  <c:v>2013-11</c:v>
                </c:pt>
                <c:pt idx="155">
                  <c:v>2013-12</c:v>
                </c:pt>
                <c:pt idx="156">
                  <c:v>2014-01</c:v>
                </c:pt>
                <c:pt idx="157">
                  <c:v>2014-02</c:v>
                </c:pt>
                <c:pt idx="158">
                  <c:v>2014-03</c:v>
                </c:pt>
                <c:pt idx="159">
                  <c:v>2014-04</c:v>
                </c:pt>
                <c:pt idx="160">
                  <c:v>2014-05</c:v>
                </c:pt>
                <c:pt idx="161">
                  <c:v>2014-06</c:v>
                </c:pt>
                <c:pt idx="162">
                  <c:v>2014-07</c:v>
                </c:pt>
                <c:pt idx="163">
                  <c:v>2014-08</c:v>
                </c:pt>
                <c:pt idx="164">
                  <c:v>2014-09</c:v>
                </c:pt>
                <c:pt idx="165">
                  <c:v>2014-10</c:v>
                </c:pt>
                <c:pt idx="166">
                  <c:v>2014-11</c:v>
                </c:pt>
                <c:pt idx="167">
                  <c:v>2014-12</c:v>
                </c:pt>
                <c:pt idx="168">
                  <c:v>2015-01</c:v>
                </c:pt>
                <c:pt idx="169">
                  <c:v>2015-02</c:v>
                </c:pt>
                <c:pt idx="170">
                  <c:v>2015-03</c:v>
                </c:pt>
                <c:pt idx="171">
                  <c:v>2015-04</c:v>
                </c:pt>
                <c:pt idx="172">
                  <c:v>2015-05</c:v>
                </c:pt>
                <c:pt idx="173">
                  <c:v>2015-06</c:v>
                </c:pt>
                <c:pt idx="174">
                  <c:v>2015-07</c:v>
                </c:pt>
                <c:pt idx="175">
                  <c:v>2015-08</c:v>
                </c:pt>
                <c:pt idx="176">
                  <c:v>2015-09</c:v>
                </c:pt>
                <c:pt idx="177">
                  <c:v>2015-10</c:v>
                </c:pt>
                <c:pt idx="178">
                  <c:v>2015-11</c:v>
                </c:pt>
                <c:pt idx="179">
                  <c:v>2015-12</c:v>
                </c:pt>
                <c:pt idx="180">
                  <c:v>2016-01</c:v>
                </c:pt>
                <c:pt idx="181">
                  <c:v>2016-02</c:v>
                </c:pt>
                <c:pt idx="182">
                  <c:v>2016-03</c:v>
                </c:pt>
                <c:pt idx="183">
                  <c:v>2016-04</c:v>
                </c:pt>
                <c:pt idx="184">
                  <c:v>2016-05</c:v>
                </c:pt>
                <c:pt idx="185">
                  <c:v>2016-06</c:v>
                </c:pt>
                <c:pt idx="186">
                  <c:v>2016-07</c:v>
                </c:pt>
                <c:pt idx="187">
                  <c:v>2016-08</c:v>
                </c:pt>
                <c:pt idx="188">
                  <c:v>2016-09</c:v>
                </c:pt>
                <c:pt idx="189">
                  <c:v>2016-10</c:v>
                </c:pt>
                <c:pt idx="190">
                  <c:v>2016-11</c:v>
                </c:pt>
                <c:pt idx="191">
                  <c:v>2016-12</c:v>
                </c:pt>
                <c:pt idx="192">
                  <c:v>2017-01</c:v>
                </c:pt>
                <c:pt idx="193">
                  <c:v>2017-02</c:v>
                </c:pt>
                <c:pt idx="194">
                  <c:v>2017-03</c:v>
                </c:pt>
                <c:pt idx="195">
                  <c:v>2017-04</c:v>
                </c:pt>
                <c:pt idx="196">
                  <c:v>2017-05</c:v>
                </c:pt>
                <c:pt idx="197">
                  <c:v>2017-06</c:v>
                </c:pt>
                <c:pt idx="198">
                  <c:v>2017-07</c:v>
                </c:pt>
                <c:pt idx="199">
                  <c:v>2017-08</c:v>
                </c:pt>
                <c:pt idx="200">
                  <c:v>2017-09</c:v>
                </c:pt>
                <c:pt idx="201">
                  <c:v>2017-10</c:v>
                </c:pt>
                <c:pt idx="202">
                  <c:v>2017-11</c:v>
                </c:pt>
                <c:pt idx="203">
                  <c:v>2017-12</c:v>
                </c:pt>
                <c:pt idx="204">
                  <c:v>2018-01</c:v>
                </c:pt>
                <c:pt idx="205">
                  <c:v>2018-02</c:v>
                </c:pt>
                <c:pt idx="206">
                  <c:v>2018-03</c:v>
                </c:pt>
                <c:pt idx="207">
                  <c:v>2018-04</c:v>
                </c:pt>
                <c:pt idx="208">
                  <c:v>2018-05</c:v>
                </c:pt>
                <c:pt idx="209">
                  <c:v>2018-06</c:v>
                </c:pt>
                <c:pt idx="210">
                  <c:v>2018-07</c:v>
                </c:pt>
                <c:pt idx="211">
                  <c:v>2018-08</c:v>
                </c:pt>
                <c:pt idx="212">
                  <c:v>2018-09</c:v>
                </c:pt>
                <c:pt idx="213">
                  <c:v>2018-10</c:v>
                </c:pt>
                <c:pt idx="214">
                  <c:v>2018-11</c:v>
                </c:pt>
                <c:pt idx="215">
                  <c:v>2018-12</c:v>
                </c:pt>
                <c:pt idx="216">
                  <c:v>2019-01</c:v>
                </c:pt>
                <c:pt idx="217">
                  <c:v>2019-02</c:v>
                </c:pt>
                <c:pt idx="218">
                  <c:v>2019-03</c:v>
                </c:pt>
                <c:pt idx="219">
                  <c:v>2019-04</c:v>
                </c:pt>
                <c:pt idx="220">
                  <c:v>2019-05</c:v>
                </c:pt>
                <c:pt idx="221">
                  <c:v>2019-06</c:v>
                </c:pt>
                <c:pt idx="222">
                  <c:v>2019-07</c:v>
                </c:pt>
                <c:pt idx="223">
                  <c:v>2019-08</c:v>
                </c:pt>
                <c:pt idx="224">
                  <c:v>2019-09</c:v>
                </c:pt>
                <c:pt idx="225">
                  <c:v>2019-10</c:v>
                </c:pt>
                <c:pt idx="226">
                  <c:v>2019-11</c:v>
                </c:pt>
                <c:pt idx="227">
                  <c:v>2019-12</c:v>
                </c:pt>
                <c:pt idx="228">
                  <c:v>2020-01</c:v>
                </c:pt>
                <c:pt idx="229">
                  <c:v>2020-02</c:v>
                </c:pt>
                <c:pt idx="230">
                  <c:v>2020-03</c:v>
                </c:pt>
                <c:pt idx="231">
                  <c:v>2020-04</c:v>
                </c:pt>
                <c:pt idx="232">
                  <c:v>2020-05</c:v>
                </c:pt>
                <c:pt idx="233">
                  <c:v>2020-06</c:v>
                </c:pt>
                <c:pt idx="234">
                  <c:v>2020-07</c:v>
                </c:pt>
                <c:pt idx="235">
                  <c:v>2020-08</c:v>
                </c:pt>
                <c:pt idx="236">
                  <c:v>2020-09</c:v>
                </c:pt>
                <c:pt idx="237">
                  <c:v>2020-10</c:v>
                </c:pt>
                <c:pt idx="238">
                  <c:v>2020-11</c:v>
                </c:pt>
                <c:pt idx="239">
                  <c:v>2020-12</c:v>
                </c:pt>
                <c:pt idx="240">
                  <c:v>2021-01</c:v>
                </c:pt>
                <c:pt idx="241">
                  <c:v>2021-02</c:v>
                </c:pt>
                <c:pt idx="242">
                  <c:v>2021-03</c:v>
                </c:pt>
                <c:pt idx="243">
                  <c:v>2021-04</c:v>
                </c:pt>
                <c:pt idx="244">
                  <c:v>2021-05</c:v>
                </c:pt>
                <c:pt idx="245">
                  <c:v>2021-06</c:v>
                </c:pt>
                <c:pt idx="246">
                  <c:v>2021-07</c:v>
                </c:pt>
                <c:pt idx="247">
                  <c:v>2021-08</c:v>
                </c:pt>
                <c:pt idx="248">
                  <c:v>2021-09</c:v>
                </c:pt>
                <c:pt idx="249">
                  <c:v>2021-10</c:v>
                </c:pt>
                <c:pt idx="250">
                  <c:v>2021-11</c:v>
                </c:pt>
                <c:pt idx="251">
                  <c:v>2021-12</c:v>
                </c:pt>
                <c:pt idx="252">
                  <c:v>2022-01</c:v>
                </c:pt>
                <c:pt idx="253">
                  <c:v>2022-02</c:v>
                </c:pt>
                <c:pt idx="254">
                  <c:v>2022-03</c:v>
                </c:pt>
                <c:pt idx="255">
                  <c:v>2022-04</c:v>
                </c:pt>
                <c:pt idx="256">
                  <c:v>2022-05</c:v>
                </c:pt>
                <c:pt idx="257">
                  <c:v>2022-06</c:v>
                </c:pt>
                <c:pt idx="258">
                  <c:v>2022-07</c:v>
                </c:pt>
                <c:pt idx="259">
                  <c:v>2022-08</c:v>
                </c:pt>
                <c:pt idx="260">
                  <c:v>2022-09</c:v>
                </c:pt>
                <c:pt idx="261">
                  <c:v>2022-10</c:v>
                </c:pt>
                <c:pt idx="262">
                  <c:v>2022-11</c:v>
                </c:pt>
                <c:pt idx="263">
                  <c:v>2022-12</c:v>
                </c:pt>
                <c:pt idx="264">
                  <c:v>2023-01</c:v>
                </c:pt>
                <c:pt idx="265">
                  <c:v>2023-02</c:v>
                </c:pt>
                <c:pt idx="266">
                  <c:v>2023-03</c:v>
                </c:pt>
                <c:pt idx="267">
                  <c:v>2023-04</c:v>
                </c:pt>
                <c:pt idx="268">
                  <c:v>2023-05</c:v>
                </c:pt>
                <c:pt idx="269">
                  <c:v>2023-06</c:v>
                </c:pt>
                <c:pt idx="270">
                  <c:v>2023-07</c:v>
                </c:pt>
                <c:pt idx="271">
                  <c:v>2023-08</c:v>
                </c:pt>
                <c:pt idx="272">
                  <c:v>2023-09</c:v>
                </c:pt>
                <c:pt idx="273">
                  <c:v>2023-10</c:v>
                </c:pt>
                <c:pt idx="274">
                  <c:v>2023-11</c:v>
                </c:pt>
                <c:pt idx="275">
                  <c:v>2023-12</c:v>
                </c:pt>
                <c:pt idx="276">
                  <c:v>2024-01</c:v>
                </c:pt>
                <c:pt idx="277">
                  <c:v>2024-02</c:v>
                </c:pt>
                <c:pt idx="278">
                  <c:v>2024-03</c:v>
                </c:pt>
                <c:pt idx="279">
                  <c:v>2024-04</c:v>
                </c:pt>
                <c:pt idx="280">
                  <c:v>2024-05</c:v>
                </c:pt>
                <c:pt idx="281">
                  <c:v>2024-06</c:v>
                </c:pt>
                <c:pt idx="282">
                  <c:v>2024-07</c:v>
                </c:pt>
                <c:pt idx="283">
                  <c:v>2024-08</c:v>
                </c:pt>
              </c:strCache>
            </c:strRef>
          </c:cat>
          <c:val>
            <c:numRef>
              <c:f>'Ark1'!$I$2:$I$285</c:f>
              <c:numCache>
                <c:formatCode>General</c:formatCode>
                <c:ptCount val="284"/>
                <c:pt idx="215">
                  <c:v>-1.2227565838804599</c:v>
                </c:pt>
                <c:pt idx="216">
                  <c:v>-0.56992494407115002</c:v>
                </c:pt>
                <c:pt idx="217">
                  <c:v>-0.33249982626303998</c:v>
                </c:pt>
                <c:pt idx="218">
                  <c:v>-1.84315595699416</c:v>
                </c:pt>
                <c:pt idx="219">
                  <c:v>-2.07782296343813</c:v>
                </c:pt>
                <c:pt idx="220">
                  <c:v>-1.8172407328189699</c:v>
                </c:pt>
                <c:pt idx="221">
                  <c:v>-1.5723455131646999</c:v>
                </c:pt>
                <c:pt idx="222">
                  <c:v>-0.88988724819754095</c:v>
                </c:pt>
                <c:pt idx="223">
                  <c:v>-0.187149431635762</c:v>
                </c:pt>
                <c:pt idx="224">
                  <c:v>0.58057018971681396</c:v>
                </c:pt>
                <c:pt idx="225">
                  <c:v>1.5684433919174099</c:v>
                </c:pt>
                <c:pt idx="226">
                  <c:v>1.83991175884563</c:v>
                </c:pt>
                <c:pt idx="227">
                  <c:v>2.5176111847256202</c:v>
                </c:pt>
                <c:pt idx="228">
                  <c:v>3.07051894799628</c:v>
                </c:pt>
                <c:pt idx="229">
                  <c:v>3.2478334800668902</c:v>
                </c:pt>
                <c:pt idx="230">
                  <c:v>3.4440977094567899</c:v>
                </c:pt>
                <c:pt idx="231">
                  <c:v>3.2022340767126898</c:v>
                </c:pt>
                <c:pt idx="232">
                  <c:v>3.4135602591255298</c:v>
                </c:pt>
                <c:pt idx="233">
                  <c:v>3.9201448989836498</c:v>
                </c:pt>
                <c:pt idx="234">
                  <c:v>4.8384672948552101</c:v>
                </c:pt>
                <c:pt idx="235">
                  <c:v>5.9451113627064203</c:v>
                </c:pt>
                <c:pt idx="236">
                  <c:v>6.3291305131738103</c:v>
                </c:pt>
                <c:pt idx="237">
                  <c:v>6.2404086503351301</c:v>
                </c:pt>
                <c:pt idx="238">
                  <c:v>6.0065531531609997</c:v>
                </c:pt>
                <c:pt idx="239">
                  <c:v>5.7470438373502803</c:v>
                </c:pt>
                <c:pt idx="240">
                  <c:v>5.9906781825023101</c:v>
                </c:pt>
                <c:pt idx="241">
                  <c:v>6.2710888447279798</c:v>
                </c:pt>
                <c:pt idx="242">
                  <c:v>6.5313111395043997</c:v>
                </c:pt>
                <c:pt idx="243">
                  <c:v>6.8102724971751201</c:v>
                </c:pt>
                <c:pt idx="244">
                  <c:v>7.1554481798946004</c:v>
                </c:pt>
                <c:pt idx="245">
                  <c:v>7.5472967254099501</c:v>
                </c:pt>
                <c:pt idx="246">
                  <c:v>8.4124557818544705</c:v>
                </c:pt>
                <c:pt idx="247">
                  <c:v>9.5055049258033204</c:v>
                </c:pt>
                <c:pt idx="248">
                  <c:v>9.88898639067021</c:v>
                </c:pt>
                <c:pt idx="249">
                  <c:v>10.6987831559622</c:v>
                </c:pt>
                <c:pt idx="250">
                  <c:v>10.075413760696399</c:v>
                </c:pt>
                <c:pt idx="251">
                  <c:v>9.3886174429726097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688-4951-882D-0A2FCF5595FD}"/>
            </c:ext>
          </c:extLst>
        </c:ser>
        <c:ser>
          <c:idx val="4"/>
          <c:order val="4"/>
          <c:tx>
            <c:strRef>
              <c:f>'Ark1'!$J$1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'Ark1'!$E$2:$E$285</c:f>
              <c:strCache>
                <c:ptCount val="284"/>
                <c:pt idx="0">
                  <c:v>2001-01</c:v>
                </c:pt>
                <c:pt idx="1">
                  <c:v>2001-02</c:v>
                </c:pt>
                <c:pt idx="2">
                  <c:v>2001-03</c:v>
                </c:pt>
                <c:pt idx="3">
                  <c:v>2001-04</c:v>
                </c:pt>
                <c:pt idx="4">
                  <c:v>2001-05</c:v>
                </c:pt>
                <c:pt idx="5">
                  <c:v>2001-06</c:v>
                </c:pt>
                <c:pt idx="6">
                  <c:v>2001-07</c:v>
                </c:pt>
                <c:pt idx="7">
                  <c:v>2001-08</c:v>
                </c:pt>
                <c:pt idx="8">
                  <c:v>2001-09</c:v>
                </c:pt>
                <c:pt idx="9">
                  <c:v>2001-10</c:v>
                </c:pt>
                <c:pt idx="10">
                  <c:v>2001-11</c:v>
                </c:pt>
                <c:pt idx="11">
                  <c:v>2001-12</c:v>
                </c:pt>
                <c:pt idx="12">
                  <c:v>2002-01</c:v>
                </c:pt>
                <c:pt idx="13">
                  <c:v>2002-02</c:v>
                </c:pt>
                <c:pt idx="14">
                  <c:v>2002-03</c:v>
                </c:pt>
                <c:pt idx="15">
                  <c:v>2002-04</c:v>
                </c:pt>
                <c:pt idx="16">
                  <c:v>2002-05</c:v>
                </c:pt>
                <c:pt idx="17">
                  <c:v>2002-06</c:v>
                </c:pt>
                <c:pt idx="18">
                  <c:v>2002-07</c:v>
                </c:pt>
                <c:pt idx="19">
                  <c:v>2002-08</c:v>
                </c:pt>
                <c:pt idx="20">
                  <c:v>2002-09</c:v>
                </c:pt>
                <c:pt idx="21">
                  <c:v>2002-10</c:v>
                </c:pt>
                <c:pt idx="22">
                  <c:v>2002-11</c:v>
                </c:pt>
                <c:pt idx="23">
                  <c:v>2002-12</c:v>
                </c:pt>
                <c:pt idx="24">
                  <c:v>2003-01</c:v>
                </c:pt>
                <c:pt idx="25">
                  <c:v>2003-02</c:v>
                </c:pt>
                <c:pt idx="26">
                  <c:v>2003-03</c:v>
                </c:pt>
                <c:pt idx="27">
                  <c:v>2003-04</c:v>
                </c:pt>
                <c:pt idx="28">
                  <c:v>2003-05</c:v>
                </c:pt>
                <c:pt idx="29">
                  <c:v>2003-06</c:v>
                </c:pt>
                <c:pt idx="30">
                  <c:v>2003-07</c:v>
                </c:pt>
                <c:pt idx="31">
                  <c:v>2003-08</c:v>
                </c:pt>
                <c:pt idx="32">
                  <c:v>2003-09</c:v>
                </c:pt>
                <c:pt idx="33">
                  <c:v>2003-10</c:v>
                </c:pt>
                <c:pt idx="34">
                  <c:v>2003-11</c:v>
                </c:pt>
                <c:pt idx="35">
                  <c:v>2003-12</c:v>
                </c:pt>
                <c:pt idx="36">
                  <c:v>2004-01</c:v>
                </c:pt>
                <c:pt idx="37">
                  <c:v>2004-02</c:v>
                </c:pt>
                <c:pt idx="38">
                  <c:v>2004-03</c:v>
                </c:pt>
                <c:pt idx="39">
                  <c:v>2004-04</c:v>
                </c:pt>
                <c:pt idx="40">
                  <c:v>2004-05</c:v>
                </c:pt>
                <c:pt idx="41">
                  <c:v>2004-06</c:v>
                </c:pt>
                <c:pt idx="42">
                  <c:v>2004-07</c:v>
                </c:pt>
                <c:pt idx="43">
                  <c:v>2004-08</c:v>
                </c:pt>
                <c:pt idx="44">
                  <c:v>2004-09</c:v>
                </c:pt>
                <c:pt idx="45">
                  <c:v>2004-10</c:v>
                </c:pt>
                <c:pt idx="46">
                  <c:v>2004-11</c:v>
                </c:pt>
                <c:pt idx="47">
                  <c:v>2004-12</c:v>
                </c:pt>
                <c:pt idx="48">
                  <c:v>2005-01</c:v>
                </c:pt>
                <c:pt idx="49">
                  <c:v>2005-02</c:v>
                </c:pt>
                <c:pt idx="50">
                  <c:v>2005-03</c:v>
                </c:pt>
                <c:pt idx="51">
                  <c:v>2005-04</c:v>
                </c:pt>
                <c:pt idx="52">
                  <c:v>2005-05</c:v>
                </c:pt>
                <c:pt idx="53">
                  <c:v>2005-06</c:v>
                </c:pt>
                <c:pt idx="54">
                  <c:v>2005-07</c:v>
                </c:pt>
                <c:pt idx="55">
                  <c:v>2005-08</c:v>
                </c:pt>
                <c:pt idx="56">
                  <c:v>2005-09</c:v>
                </c:pt>
                <c:pt idx="57">
                  <c:v>2005-10</c:v>
                </c:pt>
                <c:pt idx="58">
                  <c:v>2005-11</c:v>
                </c:pt>
                <c:pt idx="59">
                  <c:v>2005-12</c:v>
                </c:pt>
                <c:pt idx="60">
                  <c:v>2006-01</c:v>
                </c:pt>
                <c:pt idx="61">
                  <c:v>2006-02</c:v>
                </c:pt>
                <c:pt idx="62">
                  <c:v>2006-03</c:v>
                </c:pt>
                <c:pt idx="63">
                  <c:v>2006-04</c:v>
                </c:pt>
                <c:pt idx="64">
                  <c:v>2006-05</c:v>
                </c:pt>
                <c:pt idx="65">
                  <c:v>2006-06</c:v>
                </c:pt>
                <c:pt idx="66">
                  <c:v>2006-07</c:v>
                </c:pt>
                <c:pt idx="67">
                  <c:v>2006-08</c:v>
                </c:pt>
                <c:pt idx="68">
                  <c:v>2006-09</c:v>
                </c:pt>
                <c:pt idx="69">
                  <c:v>2006-10</c:v>
                </c:pt>
                <c:pt idx="70">
                  <c:v>2006-11</c:v>
                </c:pt>
                <c:pt idx="71">
                  <c:v>2006-12</c:v>
                </c:pt>
                <c:pt idx="72">
                  <c:v>2007-01</c:v>
                </c:pt>
                <c:pt idx="73">
                  <c:v>2007-02</c:v>
                </c:pt>
                <c:pt idx="74">
                  <c:v>2007-03</c:v>
                </c:pt>
                <c:pt idx="75">
                  <c:v>2007-04</c:v>
                </c:pt>
                <c:pt idx="76">
                  <c:v>2007-05</c:v>
                </c:pt>
                <c:pt idx="77">
                  <c:v>2007-06</c:v>
                </c:pt>
                <c:pt idx="78">
                  <c:v>2007-07</c:v>
                </c:pt>
                <c:pt idx="79">
                  <c:v>2007-08</c:v>
                </c:pt>
                <c:pt idx="80">
                  <c:v>2007-09</c:v>
                </c:pt>
                <c:pt idx="81">
                  <c:v>2007-10</c:v>
                </c:pt>
                <c:pt idx="82">
                  <c:v>2007-11</c:v>
                </c:pt>
                <c:pt idx="83">
                  <c:v>2007-12</c:v>
                </c:pt>
                <c:pt idx="84">
                  <c:v>2008-01</c:v>
                </c:pt>
                <c:pt idx="85">
                  <c:v>2008-02</c:v>
                </c:pt>
                <c:pt idx="86">
                  <c:v>2008-03</c:v>
                </c:pt>
                <c:pt idx="87">
                  <c:v>2008-04</c:v>
                </c:pt>
                <c:pt idx="88">
                  <c:v>2008-05</c:v>
                </c:pt>
                <c:pt idx="89">
                  <c:v>2008-06</c:v>
                </c:pt>
                <c:pt idx="90">
                  <c:v>2008-07</c:v>
                </c:pt>
                <c:pt idx="91">
                  <c:v>2008-08</c:v>
                </c:pt>
                <c:pt idx="92">
                  <c:v>2008-09</c:v>
                </c:pt>
                <c:pt idx="93">
                  <c:v>2008-10</c:v>
                </c:pt>
                <c:pt idx="94">
                  <c:v>2008-11</c:v>
                </c:pt>
                <c:pt idx="95">
                  <c:v>2008-12</c:v>
                </c:pt>
                <c:pt idx="96">
                  <c:v>2009-01</c:v>
                </c:pt>
                <c:pt idx="97">
                  <c:v>2009-02</c:v>
                </c:pt>
                <c:pt idx="98">
                  <c:v>2009-03</c:v>
                </c:pt>
                <c:pt idx="99">
                  <c:v>2009-04</c:v>
                </c:pt>
                <c:pt idx="100">
                  <c:v>2009-05</c:v>
                </c:pt>
                <c:pt idx="101">
                  <c:v>2009-06</c:v>
                </c:pt>
                <c:pt idx="102">
                  <c:v>2009-07</c:v>
                </c:pt>
                <c:pt idx="103">
                  <c:v>2009-08</c:v>
                </c:pt>
                <c:pt idx="104">
                  <c:v>2009-09</c:v>
                </c:pt>
                <c:pt idx="105">
                  <c:v>2009-10</c:v>
                </c:pt>
                <c:pt idx="106">
                  <c:v>2009-11</c:v>
                </c:pt>
                <c:pt idx="107">
                  <c:v>2009-12</c:v>
                </c:pt>
                <c:pt idx="108">
                  <c:v>2010-01</c:v>
                </c:pt>
                <c:pt idx="109">
                  <c:v>2010-02</c:v>
                </c:pt>
                <c:pt idx="110">
                  <c:v>2010-03</c:v>
                </c:pt>
                <c:pt idx="111">
                  <c:v>2010-04</c:v>
                </c:pt>
                <c:pt idx="112">
                  <c:v>2010-05</c:v>
                </c:pt>
                <c:pt idx="113">
                  <c:v>2010-06</c:v>
                </c:pt>
                <c:pt idx="114">
                  <c:v>2010-07</c:v>
                </c:pt>
                <c:pt idx="115">
                  <c:v>2010-08</c:v>
                </c:pt>
                <c:pt idx="116">
                  <c:v>2010-09</c:v>
                </c:pt>
                <c:pt idx="117">
                  <c:v>2010-10</c:v>
                </c:pt>
                <c:pt idx="118">
                  <c:v>2010-11</c:v>
                </c:pt>
                <c:pt idx="119">
                  <c:v>2010-12</c:v>
                </c:pt>
                <c:pt idx="120">
                  <c:v>2011-01</c:v>
                </c:pt>
                <c:pt idx="121">
                  <c:v>2011-02</c:v>
                </c:pt>
                <c:pt idx="122">
                  <c:v>2011-03</c:v>
                </c:pt>
                <c:pt idx="123">
                  <c:v>2011-04</c:v>
                </c:pt>
                <c:pt idx="124">
                  <c:v>2011-05</c:v>
                </c:pt>
                <c:pt idx="125">
                  <c:v>2011-06</c:v>
                </c:pt>
                <c:pt idx="126">
                  <c:v>2011-07</c:v>
                </c:pt>
                <c:pt idx="127">
                  <c:v>2011-08</c:v>
                </c:pt>
                <c:pt idx="128">
                  <c:v>2011-09</c:v>
                </c:pt>
                <c:pt idx="129">
                  <c:v>2011-10</c:v>
                </c:pt>
                <c:pt idx="130">
                  <c:v>2011-11</c:v>
                </c:pt>
                <c:pt idx="131">
                  <c:v>2011-12</c:v>
                </c:pt>
                <c:pt idx="132">
                  <c:v>2012-01</c:v>
                </c:pt>
                <c:pt idx="133">
                  <c:v>2012-02</c:v>
                </c:pt>
                <c:pt idx="134">
                  <c:v>2012-03</c:v>
                </c:pt>
                <c:pt idx="135">
                  <c:v>2012-04</c:v>
                </c:pt>
                <c:pt idx="136">
                  <c:v>2012-05</c:v>
                </c:pt>
                <c:pt idx="137">
                  <c:v>2012-06</c:v>
                </c:pt>
                <c:pt idx="138">
                  <c:v>2012-07</c:v>
                </c:pt>
                <c:pt idx="139">
                  <c:v>2012-08</c:v>
                </c:pt>
                <c:pt idx="140">
                  <c:v>2012-09</c:v>
                </c:pt>
                <c:pt idx="141">
                  <c:v>2012-10</c:v>
                </c:pt>
                <c:pt idx="142">
                  <c:v>2012-11</c:v>
                </c:pt>
                <c:pt idx="143">
                  <c:v>2012-12</c:v>
                </c:pt>
                <c:pt idx="144">
                  <c:v>2013-01</c:v>
                </c:pt>
                <c:pt idx="145">
                  <c:v>2013-02</c:v>
                </c:pt>
                <c:pt idx="146">
                  <c:v>2013-03</c:v>
                </c:pt>
                <c:pt idx="147">
                  <c:v>2013-04</c:v>
                </c:pt>
                <c:pt idx="148">
                  <c:v>2013-05</c:v>
                </c:pt>
                <c:pt idx="149">
                  <c:v>2013-06</c:v>
                </c:pt>
                <c:pt idx="150">
                  <c:v>2013-07</c:v>
                </c:pt>
                <c:pt idx="151">
                  <c:v>2013-08</c:v>
                </c:pt>
                <c:pt idx="152">
                  <c:v>2013-09</c:v>
                </c:pt>
                <c:pt idx="153">
                  <c:v>2013-10</c:v>
                </c:pt>
                <c:pt idx="154">
                  <c:v>2013-11</c:v>
                </c:pt>
                <c:pt idx="155">
                  <c:v>2013-12</c:v>
                </c:pt>
                <c:pt idx="156">
                  <c:v>2014-01</c:v>
                </c:pt>
                <c:pt idx="157">
                  <c:v>2014-02</c:v>
                </c:pt>
                <c:pt idx="158">
                  <c:v>2014-03</c:v>
                </c:pt>
                <c:pt idx="159">
                  <c:v>2014-04</c:v>
                </c:pt>
                <c:pt idx="160">
                  <c:v>2014-05</c:v>
                </c:pt>
                <c:pt idx="161">
                  <c:v>2014-06</c:v>
                </c:pt>
                <c:pt idx="162">
                  <c:v>2014-07</c:v>
                </c:pt>
                <c:pt idx="163">
                  <c:v>2014-08</c:v>
                </c:pt>
                <c:pt idx="164">
                  <c:v>2014-09</c:v>
                </c:pt>
                <c:pt idx="165">
                  <c:v>2014-10</c:v>
                </c:pt>
                <c:pt idx="166">
                  <c:v>2014-11</c:v>
                </c:pt>
                <c:pt idx="167">
                  <c:v>2014-12</c:v>
                </c:pt>
                <c:pt idx="168">
                  <c:v>2015-01</c:v>
                </c:pt>
                <c:pt idx="169">
                  <c:v>2015-02</c:v>
                </c:pt>
                <c:pt idx="170">
                  <c:v>2015-03</c:v>
                </c:pt>
                <c:pt idx="171">
                  <c:v>2015-04</c:v>
                </c:pt>
                <c:pt idx="172">
                  <c:v>2015-05</c:v>
                </c:pt>
                <c:pt idx="173">
                  <c:v>2015-06</c:v>
                </c:pt>
                <c:pt idx="174">
                  <c:v>2015-07</c:v>
                </c:pt>
                <c:pt idx="175">
                  <c:v>2015-08</c:v>
                </c:pt>
                <c:pt idx="176">
                  <c:v>2015-09</c:v>
                </c:pt>
                <c:pt idx="177">
                  <c:v>2015-10</c:v>
                </c:pt>
                <c:pt idx="178">
                  <c:v>2015-11</c:v>
                </c:pt>
                <c:pt idx="179">
                  <c:v>2015-12</c:v>
                </c:pt>
                <c:pt idx="180">
                  <c:v>2016-01</c:v>
                </c:pt>
                <c:pt idx="181">
                  <c:v>2016-02</c:v>
                </c:pt>
                <c:pt idx="182">
                  <c:v>2016-03</c:v>
                </c:pt>
                <c:pt idx="183">
                  <c:v>2016-04</c:v>
                </c:pt>
                <c:pt idx="184">
                  <c:v>2016-05</c:v>
                </c:pt>
                <c:pt idx="185">
                  <c:v>2016-06</c:v>
                </c:pt>
                <c:pt idx="186">
                  <c:v>2016-07</c:v>
                </c:pt>
                <c:pt idx="187">
                  <c:v>2016-08</c:v>
                </c:pt>
                <c:pt idx="188">
                  <c:v>2016-09</c:v>
                </c:pt>
                <c:pt idx="189">
                  <c:v>2016-10</c:v>
                </c:pt>
                <c:pt idx="190">
                  <c:v>2016-11</c:v>
                </c:pt>
                <c:pt idx="191">
                  <c:v>2016-12</c:v>
                </c:pt>
                <c:pt idx="192">
                  <c:v>2017-01</c:v>
                </c:pt>
                <c:pt idx="193">
                  <c:v>2017-02</c:v>
                </c:pt>
                <c:pt idx="194">
                  <c:v>2017-03</c:v>
                </c:pt>
                <c:pt idx="195">
                  <c:v>2017-04</c:v>
                </c:pt>
                <c:pt idx="196">
                  <c:v>2017-05</c:v>
                </c:pt>
                <c:pt idx="197">
                  <c:v>2017-06</c:v>
                </c:pt>
                <c:pt idx="198">
                  <c:v>2017-07</c:v>
                </c:pt>
                <c:pt idx="199">
                  <c:v>2017-08</c:v>
                </c:pt>
                <c:pt idx="200">
                  <c:v>2017-09</c:v>
                </c:pt>
                <c:pt idx="201">
                  <c:v>2017-10</c:v>
                </c:pt>
                <c:pt idx="202">
                  <c:v>2017-11</c:v>
                </c:pt>
                <c:pt idx="203">
                  <c:v>2017-12</c:v>
                </c:pt>
                <c:pt idx="204">
                  <c:v>2018-01</c:v>
                </c:pt>
                <c:pt idx="205">
                  <c:v>2018-02</c:v>
                </c:pt>
                <c:pt idx="206">
                  <c:v>2018-03</c:v>
                </c:pt>
                <c:pt idx="207">
                  <c:v>2018-04</c:v>
                </c:pt>
                <c:pt idx="208">
                  <c:v>2018-05</c:v>
                </c:pt>
                <c:pt idx="209">
                  <c:v>2018-06</c:v>
                </c:pt>
                <c:pt idx="210">
                  <c:v>2018-07</c:v>
                </c:pt>
                <c:pt idx="211">
                  <c:v>2018-08</c:v>
                </c:pt>
                <c:pt idx="212">
                  <c:v>2018-09</c:v>
                </c:pt>
                <c:pt idx="213">
                  <c:v>2018-10</c:v>
                </c:pt>
                <c:pt idx="214">
                  <c:v>2018-11</c:v>
                </c:pt>
                <c:pt idx="215">
                  <c:v>2018-12</c:v>
                </c:pt>
                <c:pt idx="216">
                  <c:v>2019-01</c:v>
                </c:pt>
                <c:pt idx="217">
                  <c:v>2019-02</c:v>
                </c:pt>
                <c:pt idx="218">
                  <c:v>2019-03</c:v>
                </c:pt>
                <c:pt idx="219">
                  <c:v>2019-04</c:v>
                </c:pt>
                <c:pt idx="220">
                  <c:v>2019-05</c:v>
                </c:pt>
                <c:pt idx="221">
                  <c:v>2019-06</c:v>
                </c:pt>
                <c:pt idx="222">
                  <c:v>2019-07</c:v>
                </c:pt>
                <c:pt idx="223">
                  <c:v>2019-08</c:v>
                </c:pt>
                <c:pt idx="224">
                  <c:v>2019-09</c:v>
                </c:pt>
                <c:pt idx="225">
                  <c:v>2019-10</c:v>
                </c:pt>
                <c:pt idx="226">
                  <c:v>2019-11</c:v>
                </c:pt>
                <c:pt idx="227">
                  <c:v>2019-12</c:v>
                </c:pt>
                <c:pt idx="228">
                  <c:v>2020-01</c:v>
                </c:pt>
                <c:pt idx="229">
                  <c:v>2020-02</c:v>
                </c:pt>
                <c:pt idx="230">
                  <c:v>2020-03</c:v>
                </c:pt>
                <c:pt idx="231">
                  <c:v>2020-04</c:v>
                </c:pt>
                <c:pt idx="232">
                  <c:v>2020-05</c:v>
                </c:pt>
                <c:pt idx="233">
                  <c:v>2020-06</c:v>
                </c:pt>
                <c:pt idx="234">
                  <c:v>2020-07</c:v>
                </c:pt>
                <c:pt idx="235">
                  <c:v>2020-08</c:v>
                </c:pt>
                <c:pt idx="236">
                  <c:v>2020-09</c:v>
                </c:pt>
                <c:pt idx="237">
                  <c:v>2020-10</c:v>
                </c:pt>
                <c:pt idx="238">
                  <c:v>2020-11</c:v>
                </c:pt>
                <c:pt idx="239">
                  <c:v>2020-12</c:v>
                </c:pt>
                <c:pt idx="240">
                  <c:v>2021-01</c:v>
                </c:pt>
                <c:pt idx="241">
                  <c:v>2021-02</c:v>
                </c:pt>
                <c:pt idx="242">
                  <c:v>2021-03</c:v>
                </c:pt>
                <c:pt idx="243">
                  <c:v>2021-04</c:v>
                </c:pt>
                <c:pt idx="244">
                  <c:v>2021-05</c:v>
                </c:pt>
                <c:pt idx="245">
                  <c:v>2021-06</c:v>
                </c:pt>
                <c:pt idx="246">
                  <c:v>2021-07</c:v>
                </c:pt>
                <c:pt idx="247">
                  <c:v>2021-08</c:v>
                </c:pt>
                <c:pt idx="248">
                  <c:v>2021-09</c:v>
                </c:pt>
                <c:pt idx="249">
                  <c:v>2021-10</c:v>
                </c:pt>
                <c:pt idx="250">
                  <c:v>2021-11</c:v>
                </c:pt>
                <c:pt idx="251">
                  <c:v>2021-12</c:v>
                </c:pt>
                <c:pt idx="252">
                  <c:v>2022-01</c:v>
                </c:pt>
                <c:pt idx="253">
                  <c:v>2022-02</c:v>
                </c:pt>
                <c:pt idx="254">
                  <c:v>2022-03</c:v>
                </c:pt>
                <c:pt idx="255">
                  <c:v>2022-04</c:v>
                </c:pt>
                <c:pt idx="256">
                  <c:v>2022-05</c:v>
                </c:pt>
                <c:pt idx="257">
                  <c:v>2022-06</c:v>
                </c:pt>
                <c:pt idx="258">
                  <c:v>2022-07</c:v>
                </c:pt>
                <c:pt idx="259">
                  <c:v>2022-08</c:v>
                </c:pt>
                <c:pt idx="260">
                  <c:v>2022-09</c:v>
                </c:pt>
                <c:pt idx="261">
                  <c:v>2022-10</c:v>
                </c:pt>
                <c:pt idx="262">
                  <c:v>2022-11</c:v>
                </c:pt>
                <c:pt idx="263">
                  <c:v>2022-12</c:v>
                </c:pt>
                <c:pt idx="264">
                  <c:v>2023-01</c:v>
                </c:pt>
                <c:pt idx="265">
                  <c:v>2023-02</c:v>
                </c:pt>
                <c:pt idx="266">
                  <c:v>2023-03</c:v>
                </c:pt>
                <c:pt idx="267">
                  <c:v>2023-04</c:v>
                </c:pt>
                <c:pt idx="268">
                  <c:v>2023-05</c:v>
                </c:pt>
                <c:pt idx="269">
                  <c:v>2023-06</c:v>
                </c:pt>
                <c:pt idx="270">
                  <c:v>2023-07</c:v>
                </c:pt>
                <c:pt idx="271">
                  <c:v>2023-08</c:v>
                </c:pt>
                <c:pt idx="272">
                  <c:v>2023-09</c:v>
                </c:pt>
                <c:pt idx="273">
                  <c:v>2023-10</c:v>
                </c:pt>
                <c:pt idx="274">
                  <c:v>2023-11</c:v>
                </c:pt>
                <c:pt idx="275">
                  <c:v>2023-12</c:v>
                </c:pt>
                <c:pt idx="276">
                  <c:v>2024-01</c:v>
                </c:pt>
                <c:pt idx="277">
                  <c:v>2024-02</c:v>
                </c:pt>
                <c:pt idx="278">
                  <c:v>2024-03</c:v>
                </c:pt>
                <c:pt idx="279">
                  <c:v>2024-04</c:v>
                </c:pt>
                <c:pt idx="280">
                  <c:v>2024-05</c:v>
                </c:pt>
                <c:pt idx="281">
                  <c:v>2024-06</c:v>
                </c:pt>
                <c:pt idx="282">
                  <c:v>2024-07</c:v>
                </c:pt>
                <c:pt idx="283">
                  <c:v>2024-08</c:v>
                </c:pt>
              </c:strCache>
            </c:strRef>
          </c:cat>
          <c:val>
            <c:numRef>
              <c:f>'Ark1'!$J$2:$J$285</c:f>
              <c:numCache>
                <c:formatCode>General</c:formatCode>
                <c:ptCount val="284"/>
                <c:pt idx="251">
                  <c:v>9.3886174429726097</c:v>
                </c:pt>
                <c:pt idx="252">
                  <c:v>9.5241754998263293</c:v>
                </c:pt>
                <c:pt idx="253">
                  <c:v>9.3807647200107596</c:v>
                </c:pt>
                <c:pt idx="254">
                  <c:v>9.7011339361519209</c:v>
                </c:pt>
                <c:pt idx="255">
                  <c:v>9.7562529529265305</c:v>
                </c:pt>
                <c:pt idx="256">
                  <c:v>9.8253212968778296</c:v>
                </c:pt>
                <c:pt idx="257">
                  <c:v>10.430045536968199</c:v>
                </c:pt>
                <c:pt idx="258">
                  <c:v>11.4953005748311</c:v>
                </c:pt>
                <c:pt idx="259">
                  <c:v>12.7010650858769</c:v>
                </c:pt>
                <c:pt idx="260">
                  <c:v>13.2109057480526</c:v>
                </c:pt>
                <c:pt idx="261">
                  <c:v>13.350659104813699</c:v>
                </c:pt>
                <c:pt idx="262">
                  <c:v>13.4501145437982</c:v>
                </c:pt>
                <c:pt idx="263">
                  <c:v>13.351626698665299</c:v>
                </c:pt>
                <c:pt idx="264">
                  <c:v>13.5315901086429</c:v>
                </c:pt>
                <c:pt idx="265">
                  <c:v>13.9220587118613</c:v>
                </c:pt>
                <c:pt idx="266">
                  <c:v>15.6078677271791</c:v>
                </c:pt>
                <c:pt idx="267">
                  <c:v>16.035460307493899</c:v>
                </c:pt>
                <c:pt idx="268">
                  <c:v>16.4085164891079</c:v>
                </c:pt>
                <c:pt idx="269">
                  <c:v>16.888397200586599</c:v>
                </c:pt>
                <c:pt idx="270">
                  <c:v>17.8628510155167</c:v>
                </c:pt>
                <c:pt idx="271">
                  <c:v>18.789533275500698</c:v>
                </c:pt>
                <c:pt idx="272">
                  <c:v>19.034644180668401</c:v>
                </c:pt>
                <c:pt idx="273">
                  <c:v>19.129090649525899</c:v>
                </c:pt>
                <c:pt idx="274">
                  <c:v>19.373883704158501</c:v>
                </c:pt>
                <c:pt idx="275">
                  <c:v>19.8493742027627</c:v>
                </c:pt>
                <c:pt idx="276">
                  <c:v>21.147171171417</c:v>
                </c:pt>
                <c:pt idx="277">
                  <c:v>20.987658886085899</c:v>
                </c:pt>
                <c:pt idx="278">
                  <c:v>21.322064143486301</c:v>
                </c:pt>
                <c:pt idx="279">
                  <c:v>21.395912230400299</c:v>
                </c:pt>
                <c:pt idx="280">
                  <c:v>21.230779847094102</c:v>
                </c:pt>
                <c:pt idx="281">
                  <c:v>21.973081099861599</c:v>
                </c:pt>
                <c:pt idx="282">
                  <c:v>22.8930198159319</c:v>
                </c:pt>
                <c:pt idx="283">
                  <c:v>23.817939416314601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688-4951-882D-0A2FCF559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069536"/>
        <c:axId val="410066176"/>
      </c:lineChart>
      <c:catAx>
        <c:axId val="410069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Fødselsår og måned, NRF-hunndyr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0066176"/>
        <c:crossesAt val="-40"/>
        <c:auto val="1"/>
        <c:lblAlgn val="ctr"/>
        <c:lblOffset val="100"/>
        <c:noMultiLvlLbl val="0"/>
      </c:catAx>
      <c:valAx>
        <c:axId val="410066176"/>
        <c:scaling>
          <c:orientation val="minMax"/>
          <c:max val="25"/>
          <c:min val="-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Merit Index (TMI)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006953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</a:defRPr>
      </a:pPr>
      <a:endParaRPr lang="nb-N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0.15476</cdr:x>
      <cdr:y>0.52845</cdr:y>
    </cdr:from>
    <cdr:to>
      <cdr:x>0.3561</cdr:x>
      <cdr:y>0.58544</cdr:y>
    </cdr:to>
    <cdr:sp macro="" textlink="">
      <cdr:nvSpPr>
        <cdr:cNvPr id="2" name="Snakkeboble: rektangel med avrundede hjørner 1">
          <a:extLst xmlns:a="http://schemas.openxmlformats.org/drawingml/2006/main">
            <a:ext uri="{FF2B5EF4-FFF2-40B4-BE49-F238E27FC236}">
              <a16:creationId xmlns:a16="http://schemas.microsoft.com/office/drawing/2014/main" id="{C4AC25B4-4810-CC83-07E4-BB791C24C291}"/>
            </a:ext>
          </a:extLst>
        </cdr:cNvPr>
        <cdr:cNvSpPr/>
      </cdr:nvSpPr>
      <cdr:spPr>
        <a:xfrm xmlns:a="http://schemas.openxmlformats.org/drawingml/2006/main">
          <a:off x="1379087" y="3047495"/>
          <a:ext cx="1794210" cy="328655"/>
        </a:xfrm>
        <a:prstGeom xmlns:a="http://schemas.openxmlformats.org/drawingml/2006/main" prst="wedgeRoundRectCallout">
          <a:avLst>
            <a:gd name="adj1" fmla="val 52042"/>
            <a:gd name="adj2" fmla="val 135227"/>
            <a:gd name="adj3" fmla="val 16667"/>
          </a:avLst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nb-NO" b="1" dirty="0"/>
            <a:t>1,5 indekspoeng per år</a:t>
          </a:r>
        </a:p>
      </cdr:txBody>
    </cdr:sp>
  </cdr:relSizeAnchor>
  <cdr:relSizeAnchor xmlns:cdr="http://schemas.openxmlformats.org/drawingml/2006/chartDrawing">
    <cdr:from>
      <cdr:x>0.36132</cdr:x>
      <cdr:y>0.41255</cdr:y>
    </cdr:from>
    <cdr:to>
      <cdr:x>0.56265</cdr:x>
      <cdr:y>0.46955</cdr:y>
    </cdr:to>
    <cdr:sp macro="" textlink="">
      <cdr:nvSpPr>
        <cdr:cNvPr id="3" name="Snakkeboble: rektangel med avrundede hjørner 2">
          <a:extLst xmlns:a="http://schemas.openxmlformats.org/drawingml/2006/main">
            <a:ext uri="{FF2B5EF4-FFF2-40B4-BE49-F238E27FC236}">
              <a16:creationId xmlns:a16="http://schemas.microsoft.com/office/drawing/2014/main" id="{738D9E55-D99D-7B23-29E9-1B604AFF3C7E}"/>
            </a:ext>
          </a:extLst>
        </cdr:cNvPr>
        <cdr:cNvSpPr/>
      </cdr:nvSpPr>
      <cdr:spPr>
        <a:xfrm xmlns:a="http://schemas.openxmlformats.org/drawingml/2006/main">
          <a:off x="3219758" y="2379114"/>
          <a:ext cx="1794113" cy="328712"/>
        </a:xfrm>
        <a:prstGeom xmlns:a="http://schemas.openxmlformats.org/drawingml/2006/main" prst="wedgeRoundRectCallout">
          <a:avLst>
            <a:gd name="adj1" fmla="val 52042"/>
            <a:gd name="adj2" fmla="val 135227"/>
            <a:gd name="adj3" fmla="val 16667"/>
          </a:avLst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b="1" dirty="0"/>
            <a:t>2 indekspoeng per år</a:t>
          </a:r>
        </a:p>
      </cdr:txBody>
    </cdr:sp>
  </cdr:relSizeAnchor>
  <cdr:relSizeAnchor xmlns:cdr="http://schemas.openxmlformats.org/drawingml/2006/chartDrawing">
    <cdr:from>
      <cdr:x>0.50251</cdr:x>
      <cdr:y>0.30362</cdr:y>
    </cdr:from>
    <cdr:to>
      <cdr:x>0.70384</cdr:x>
      <cdr:y>0.36062</cdr:y>
    </cdr:to>
    <cdr:sp macro="" textlink="">
      <cdr:nvSpPr>
        <cdr:cNvPr id="4" name="Snakkeboble: rektangel med avrundede hjørner 3">
          <a:extLst xmlns:a="http://schemas.openxmlformats.org/drawingml/2006/main">
            <a:ext uri="{FF2B5EF4-FFF2-40B4-BE49-F238E27FC236}">
              <a16:creationId xmlns:a16="http://schemas.microsoft.com/office/drawing/2014/main" id="{4EE4C41F-94BB-2A23-8851-2E7F38FACDF0}"/>
            </a:ext>
          </a:extLst>
        </cdr:cNvPr>
        <cdr:cNvSpPr/>
      </cdr:nvSpPr>
      <cdr:spPr>
        <a:xfrm xmlns:a="http://schemas.openxmlformats.org/drawingml/2006/main">
          <a:off x="4477922" y="1750927"/>
          <a:ext cx="1794113" cy="328712"/>
        </a:xfrm>
        <a:prstGeom xmlns:a="http://schemas.openxmlformats.org/drawingml/2006/main" prst="wedgeRoundRectCallout">
          <a:avLst>
            <a:gd name="adj1" fmla="val 52042"/>
            <a:gd name="adj2" fmla="val 135227"/>
            <a:gd name="adj3" fmla="val 16667"/>
          </a:avLst>
        </a:prstGeom>
        <a:solidFill xmlns:a="http://schemas.openxmlformats.org/drawingml/2006/main">
          <a:schemeClr val="accent3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b="1"/>
            <a:t>3 indekspoeng per år</a:t>
          </a:r>
        </a:p>
      </cdr:txBody>
    </cdr:sp>
  </cdr:relSizeAnchor>
  <cdr:relSizeAnchor xmlns:cdr="http://schemas.openxmlformats.org/drawingml/2006/chartDrawing">
    <cdr:from>
      <cdr:x>0.61667</cdr:x>
      <cdr:y>0.19849</cdr:y>
    </cdr:from>
    <cdr:to>
      <cdr:x>0.818</cdr:x>
      <cdr:y>0.25549</cdr:y>
    </cdr:to>
    <cdr:sp macro="" textlink="">
      <cdr:nvSpPr>
        <cdr:cNvPr id="5" name="Snakkeboble: rektangel med avrundede hjørner 4">
          <a:extLst xmlns:a="http://schemas.openxmlformats.org/drawingml/2006/main">
            <a:ext uri="{FF2B5EF4-FFF2-40B4-BE49-F238E27FC236}">
              <a16:creationId xmlns:a16="http://schemas.microsoft.com/office/drawing/2014/main" id="{7C5C983F-E577-236B-7387-A535CC1FCC72}"/>
            </a:ext>
          </a:extLst>
        </cdr:cNvPr>
        <cdr:cNvSpPr/>
      </cdr:nvSpPr>
      <cdr:spPr>
        <a:xfrm xmlns:a="http://schemas.openxmlformats.org/drawingml/2006/main">
          <a:off x="5495217" y="1144655"/>
          <a:ext cx="1794113" cy="328712"/>
        </a:xfrm>
        <a:prstGeom xmlns:a="http://schemas.openxmlformats.org/drawingml/2006/main" prst="wedgeRoundRectCallout">
          <a:avLst>
            <a:gd name="adj1" fmla="val 52042"/>
            <a:gd name="adj2" fmla="val 135227"/>
            <a:gd name="adj3" fmla="val 16667"/>
          </a:avLst>
        </a:prstGeom>
        <a:solidFill xmlns:a="http://schemas.openxmlformats.org/drawingml/2006/main">
          <a:schemeClr val="accent4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b="1"/>
            <a:t>4 indekspoeng per år</a:t>
          </a:r>
        </a:p>
      </cdr:txBody>
    </cdr:sp>
  </cdr:relSizeAnchor>
  <cdr:relSizeAnchor xmlns:cdr="http://schemas.openxmlformats.org/drawingml/2006/chartDrawing">
    <cdr:from>
      <cdr:x>0.71813</cdr:x>
      <cdr:y>0.0779</cdr:y>
    </cdr:from>
    <cdr:to>
      <cdr:x>0.91946</cdr:x>
      <cdr:y>0.1349</cdr:y>
    </cdr:to>
    <cdr:sp macro="" textlink="">
      <cdr:nvSpPr>
        <cdr:cNvPr id="6" name="Snakkeboble: rektangel med avrundede hjørner 5">
          <a:extLst xmlns:a="http://schemas.openxmlformats.org/drawingml/2006/main">
            <a:ext uri="{FF2B5EF4-FFF2-40B4-BE49-F238E27FC236}">
              <a16:creationId xmlns:a16="http://schemas.microsoft.com/office/drawing/2014/main" id="{7871EA18-3592-A425-B79F-B9B669AB36E1}"/>
            </a:ext>
          </a:extLst>
        </cdr:cNvPr>
        <cdr:cNvSpPr/>
      </cdr:nvSpPr>
      <cdr:spPr>
        <a:xfrm xmlns:a="http://schemas.openxmlformats.org/drawingml/2006/main">
          <a:off x="6399355" y="449220"/>
          <a:ext cx="1794112" cy="328713"/>
        </a:xfrm>
        <a:prstGeom xmlns:a="http://schemas.openxmlformats.org/drawingml/2006/main" prst="wedgeRoundRectCallout">
          <a:avLst>
            <a:gd name="adj1" fmla="val 52042"/>
            <a:gd name="adj2" fmla="val 135227"/>
            <a:gd name="adj3" fmla="val 16667"/>
          </a:avLst>
        </a:prstGeom>
        <a:solidFill xmlns:a="http://schemas.openxmlformats.org/drawingml/2006/main">
          <a:schemeClr val="accent5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b="1"/>
            <a:t>6 indekspoeng per år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DC2F6-7DC2-43E7-BD07-3D5070EDEF55}" type="datetimeFigureOut">
              <a:rPr lang="nb-NO" smtClean="0"/>
              <a:t>07.12.2024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4C1ED-B52E-4DBD-8233-E0756F7FE4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819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Vår jobb er å til enhver tid avle frem den mest lønnsomme og bærekraftige melkekua. Genetikken skal passe til norske og utvalgte internasjonale markeder. NRF er ei robust ku som egner seg svært godt i krysning med Holstein. Vi kan dokumentere 5000 kroner i meravkastning pr år på ei </a:t>
            </a:r>
            <a:r>
              <a:rPr lang="nb-NO" dirty="0" err="1"/>
              <a:t>krysningsku</a:t>
            </a:r>
            <a:r>
              <a:rPr lang="nb-NO" dirty="0"/>
              <a:t> Holstein og NRF i Texas. Mer melk, høyere protein og fettprosent, færre åpne dager og mer foreffektiv er bakgrunnen for økt verdi. </a:t>
            </a:r>
          </a:p>
        </p:txBody>
      </p:sp>
    </p:spTree>
    <p:extLst>
      <p:ext uri="{BB962C8B-B14F-4D97-AF65-F5344CB8AC3E}">
        <p14:creationId xmlns:p14="http://schemas.microsoft.com/office/powerpoint/2010/main" val="2461541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Skandinavian</a:t>
            </a:r>
            <a:r>
              <a:rPr lang="nb-NO" dirty="0"/>
              <a:t> </a:t>
            </a:r>
            <a:r>
              <a:rPr lang="nb-NO" dirty="0" err="1"/>
              <a:t>Way</a:t>
            </a:r>
            <a:r>
              <a:rPr lang="nb-NO" dirty="0"/>
              <a:t> – vi har noe unikt vi har en juvel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4C1ED-B52E-4DBD-8233-E0756F7FE4C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933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95% av alle verdens melkekyr er Holstein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4C1ED-B52E-4DBD-8233-E0756F7FE4C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5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83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Rekordhøy avlsfremgang for NRF. Årsaken er overgang til GS i 2016 og innføring av embryoproduksjon i avlen i 2018. Videre har store investeringer i forsyningskjeden gjort at vi korter ned på generasjonsintervallet. Vi er den rødrasen i verden som har desidert størst fremgang, og fremgangen er dobbelt så stor som </a:t>
            </a:r>
            <a:r>
              <a:rPr lang="nb-NO" dirty="0" err="1"/>
              <a:t>nr</a:t>
            </a:r>
            <a:r>
              <a:rPr lang="nb-NO" dirty="0"/>
              <a:t> 2 som er Viking Rød. Hvert avlsverdipoeng i besetningen gir en meravkastning på 200 kroner pr ku pr år. Konservativt beregnet i samarbeid med avlsrådgiverne i Tine. </a:t>
            </a:r>
          </a:p>
        </p:txBody>
      </p:sp>
    </p:spTree>
    <p:extLst>
      <p:ext uri="{BB962C8B-B14F-4D97-AF65-F5344CB8AC3E}">
        <p14:creationId xmlns:p14="http://schemas.microsoft.com/office/powerpoint/2010/main" val="3303203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Bredt avlsmål på NRF med fokus på egenskaper som danner grunnlaget for god dyrevelferd, høy produksjon, god helse og fruktbarhet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Avlsmålet i seg selv bidrar til redusert utslipp per produserte enhet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Akkumulert bidrag over tid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Avlsfremgangen bidrar til ytterligere effekt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Forskningsrettet virksomhet og registrering av fôropptak og metanutslipp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Investering i høyteknologisk utstyr for registrering av fôropptak og metanutslipp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Implementering av nye egenskaper i avlsmålet på sikt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Samarbeid med Tine og bidrag til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MetanHub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gjennom tilgang til utstyr for gjennomføring av forsøk med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metanhemmere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99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Data </a:t>
            </a:r>
            <a:r>
              <a:rPr lang="nb-NO" dirty="0" err="1"/>
              <a:t>analytics</a:t>
            </a:r>
            <a:r>
              <a:rPr lang="nb-NO" dirty="0"/>
              <a:t> – beslutningsstøtteverktøy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4C1ED-B52E-4DBD-8233-E0756F7FE4C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787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Helse og </a:t>
            </a:r>
            <a:r>
              <a:rPr lang="nb-NO" dirty="0" err="1"/>
              <a:t>vellvære</a:t>
            </a:r>
            <a:r>
              <a:rPr lang="nb-NO" dirty="0"/>
              <a:t> – </a:t>
            </a:r>
            <a:r>
              <a:rPr lang="nb-NO" dirty="0" err="1"/>
              <a:t>organic</a:t>
            </a:r>
            <a:r>
              <a:rPr lang="nb-NO" dirty="0"/>
              <a:t> og </a:t>
            </a:r>
            <a:r>
              <a:rPr lang="nb-NO" dirty="0" err="1"/>
              <a:t>grass</a:t>
            </a:r>
            <a:r>
              <a:rPr lang="nb-NO" dirty="0"/>
              <a:t> </a:t>
            </a:r>
            <a:r>
              <a:rPr lang="nb-NO" dirty="0" err="1"/>
              <a:t>fed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4C1ED-B52E-4DBD-8233-E0756F7FE4C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008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Market </a:t>
            </a:r>
            <a:r>
              <a:rPr lang="nb-NO" dirty="0" err="1"/>
              <a:t>access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4C1ED-B52E-4DBD-8233-E0756F7FE4C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53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Iran, Pakistan, Kina, Latin Amerika stenger grensene for genetikk fra land som har påvist utbrudd av </a:t>
            </a:r>
            <a:r>
              <a:rPr lang="nb-NO" dirty="0" err="1"/>
              <a:t>blåtunge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4C1ED-B52E-4DBD-8233-E0756F7FE4C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49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norwegianred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linkedin.com/company/geno/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norwegianred/" TargetMode="External"/><Relationship Id="rId5" Type="http://schemas.openxmlformats.org/officeDocument/2006/relationships/hyperlink" Target="https://www.facebook.com/NorwegianRed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www.youtube.com/channel/UC-qpaLN1xDxBsgEyyM5e4xQ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geno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instagram.com/genonorge/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enoNorge" TargetMode="External"/><Relationship Id="rId5" Type="http://schemas.openxmlformats.org/officeDocument/2006/relationships/image" Target="../media/image17.svg"/><Relationship Id="rId10" Type="http://schemas.openxmlformats.org/officeDocument/2006/relationships/hyperlink" Target="https://www.youtube.com/user/GenoNorge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twitter.com/geno4u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norwegianred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linkedin.com/company/geno/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norwegianred/" TargetMode="External"/><Relationship Id="rId5" Type="http://schemas.openxmlformats.org/officeDocument/2006/relationships/hyperlink" Target="https://www.facebook.com/NorwegianRed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www.youtube.com/channel/UC-qpaLN1xDxBsgEyyM5e4xQ" TargetMode="Externa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geno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instagram.com/genonorge/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enoNorge" TargetMode="External"/><Relationship Id="rId5" Type="http://schemas.openxmlformats.org/officeDocument/2006/relationships/image" Target="../media/image17.svg"/><Relationship Id="rId10" Type="http://schemas.openxmlformats.org/officeDocument/2006/relationships/hyperlink" Target="https://www.youtube.com/user/GenoNorge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twitter.com/geno4u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 -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16AC776D-4396-48B8-951E-2CF196D15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Geno Master</a:t>
            </a:r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E7172-11A2-446B-8B45-F3AA023C5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7" y="6372448"/>
            <a:ext cx="2341633" cy="20814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Marketing, Communications &amp; Sales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0FC36-BD54-49FA-AA16-6178E0AE1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89" y="321119"/>
            <a:ext cx="1319473" cy="3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Title fits one or two lines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4BA16-C765-4B4B-9157-377BBA4B3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72" y="6358611"/>
            <a:ext cx="1606512" cy="2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6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1D1A8-7AD1-47B6-976F-6B8A87ACA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72" y="6358611"/>
            <a:ext cx="1606512" cy="2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Title fits one or two lines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4927F8-D7A9-4996-8232-0A41AD60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595" t="39239" r="39233" b="40671"/>
          <a:stretch/>
        </p:blipFill>
        <p:spPr>
          <a:xfrm>
            <a:off x="11086114" y="6271865"/>
            <a:ext cx="91857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6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486F3A-EE64-4E1E-B41E-E5D26D86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595" t="39239" r="39233" b="40671"/>
          <a:stretch/>
        </p:blipFill>
        <p:spPr>
          <a:xfrm>
            <a:off x="11086114" y="6271865"/>
            <a:ext cx="91857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68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eno+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E7C3746-C9C0-4E00-BF36-B8B9EEE2B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03" y="6264223"/>
            <a:ext cx="2096880" cy="4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2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Geno+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880336D-22ED-4997-950F-209C9B274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03" y="6264223"/>
            <a:ext cx="2096880" cy="4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eno+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2D2C349-CCED-4D4C-B843-1FED9F8C2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85" t="38596" r="19916" b="36905"/>
          <a:stretch/>
        </p:blipFill>
        <p:spPr>
          <a:xfrm>
            <a:off x="10008975" y="6249566"/>
            <a:ext cx="2001796" cy="5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4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Geno+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908308-DD3F-4C54-B4AF-A2FA84676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85" t="38596" r="19916" b="36905"/>
          <a:stretch/>
        </p:blipFill>
        <p:spPr>
          <a:xfrm>
            <a:off x="10008975" y="6249566"/>
            <a:ext cx="2001796" cy="5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876" y="2054023"/>
            <a:ext cx="10122195" cy="997196"/>
          </a:xfrm>
        </p:spPr>
        <p:txBody>
          <a:bodyPr anchor="ctr" anchorCtr="0"/>
          <a:lstStyle>
            <a:lvl1pPr algn="l"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TAKK FOR MEG!</a:t>
            </a:r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85352-6628-4DA8-AAF4-3F2D141BC2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3" y="6274647"/>
            <a:ext cx="2729799" cy="2970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F37C40D-FBF2-4FF8-9C99-8D5E29CCFDB3}"/>
              </a:ext>
            </a:extLst>
          </p:cNvPr>
          <p:cNvSpPr txBox="1">
            <a:spLocks/>
          </p:cNvSpPr>
          <p:nvPr userDrawn="1"/>
        </p:nvSpPr>
        <p:spPr>
          <a:xfrm>
            <a:off x="7244315" y="6274647"/>
            <a:ext cx="4609547" cy="2742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3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99000"/>
              </a:lnSpc>
            </a:pPr>
            <a:r>
              <a:rPr lang="nb-NO" sz="1800" b="1" i="0" u="none" strike="noStrike" baseline="0">
                <a:solidFill>
                  <a:srgbClr val="FFFFFF"/>
                </a:solidFill>
                <a:latin typeface="Arial-BoldMT"/>
              </a:rPr>
              <a:t>geno.no </a:t>
            </a:r>
            <a:r>
              <a:rPr lang="nb-NO" sz="1800" b="0" i="0" u="none" strike="noStrike" baseline="0">
                <a:solidFill>
                  <a:srgbClr val="FFFFFF"/>
                </a:solidFill>
                <a:latin typeface="Arial-BoldMT"/>
              </a:rPr>
              <a:t>   |   </a:t>
            </a:r>
            <a:r>
              <a:rPr lang="nb-NO" sz="1800" b="1" i="0" u="none" strike="noStrike" baseline="0">
                <a:solidFill>
                  <a:srgbClr val="FFFFFF"/>
                </a:solidFill>
                <a:latin typeface="Arial-BoldMT"/>
              </a:rPr>
              <a:t> norwegianred.com</a:t>
            </a:r>
            <a:endParaRPr lang="en-GB" sz="2800"/>
          </a:p>
        </p:txBody>
      </p:sp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B542F5A-965D-408B-A6E1-9B0D4DA47C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15" y="138689"/>
            <a:ext cx="3470247" cy="7828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78317F9-C637-44A8-9669-74988CC910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6622" y="3506442"/>
            <a:ext cx="7137400" cy="1865312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  <a:p>
            <a:pPr lvl="0"/>
            <a:r>
              <a:rPr lang="en-US" err="1"/>
              <a:t>Tlf</a:t>
            </a:r>
            <a:r>
              <a:rPr lang="en-US"/>
              <a:t>: 123 45 678</a:t>
            </a:r>
          </a:p>
          <a:p>
            <a:pPr lvl="0"/>
            <a:r>
              <a:rPr lang="en-US" err="1"/>
              <a:t>Epost</a:t>
            </a:r>
            <a:r>
              <a:rPr lang="en-US"/>
              <a:t>: navn-navne.navnesen@geno.no</a:t>
            </a:r>
            <a:endParaRPr lang="nb-NO"/>
          </a:p>
        </p:txBody>
      </p:sp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5DB205EF-56FE-41EE-B317-321E0436B3C7}"/>
              </a:ext>
            </a:extLst>
          </p:cNvPr>
          <p:cNvSpPr/>
          <p:nvPr userDrawn="1"/>
        </p:nvSpPr>
        <p:spPr>
          <a:xfrm>
            <a:off x="338138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F3AB920D-87D8-4623-9015-67BA182DD1A2}"/>
              </a:ext>
            </a:extLst>
          </p:cNvPr>
          <p:cNvSpPr/>
          <p:nvPr userDrawn="1"/>
        </p:nvSpPr>
        <p:spPr>
          <a:xfrm>
            <a:off x="899533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hlinkClick r:id="rId7"/>
            <a:extLst>
              <a:ext uri="{FF2B5EF4-FFF2-40B4-BE49-F238E27FC236}">
                <a16:creationId xmlns:a16="http://schemas.microsoft.com/office/drawing/2014/main" id="{5C46E9AD-6F0A-462F-9BA0-188FA91D9135}"/>
              </a:ext>
            </a:extLst>
          </p:cNvPr>
          <p:cNvSpPr/>
          <p:nvPr userDrawn="1"/>
        </p:nvSpPr>
        <p:spPr>
          <a:xfrm>
            <a:off x="1457535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hlinkClick r:id="rId8"/>
            <a:extLst>
              <a:ext uri="{FF2B5EF4-FFF2-40B4-BE49-F238E27FC236}">
                <a16:creationId xmlns:a16="http://schemas.microsoft.com/office/drawing/2014/main" id="{42B4FDD2-291A-4B7C-A1E2-7BA738545780}"/>
              </a:ext>
            </a:extLst>
          </p:cNvPr>
          <p:cNvSpPr/>
          <p:nvPr userDrawn="1"/>
        </p:nvSpPr>
        <p:spPr>
          <a:xfrm>
            <a:off x="2046427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hlinkClick r:id="rId9"/>
            <a:extLst>
              <a:ext uri="{FF2B5EF4-FFF2-40B4-BE49-F238E27FC236}">
                <a16:creationId xmlns:a16="http://schemas.microsoft.com/office/drawing/2014/main" id="{75713C65-5848-4CEA-AD53-20F6A3DE722C}"/>
              </a:ext>
            </a:extLst>
          </p:cNvPr>
          <p:cNvSpPr/>
          <p:nvPr userDrawn="1"/>
        </p:nvSpPr>
        <p:spPr>
          <a:xfrm>
            <a:off x="2663141" y="6184557"/>
            <a:ext cx="50850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4090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876" y="2054023"/>
            <a:ext cx="10122195" cy="997196"/>
          </a:xfrm>
        </p:spPr>
        <p:txBody>
          <a:bodyPr anchor="ctr" anchorCtr="0"/>
          <a:lstStyle>
            <a:lvl1pPr algn="l"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TAKK FOR MEG!</a:t>
            </a:r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85352-6628-4DA8-AAF4-3F2D141BC2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3" y="6274647"/>
            <a:ext cx="2729799" cy="2970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F37C40D-FBF2-4FF8-9C99-8D5E29CCFDB3}"/>
              </a:ext>
            </a:extLst>
          </p:cNvPr>
          <p:cNvSpPr txBox="1">
            <a:spLocks/>
          </p:cNvSpPr>
          <p:nvPr userDrawn="1"/>
        </p:nvSpPr>
        <p:spPr>
          <a:xfrm>
            <a:off x="7244315" y="6274647"/>
            <a:ext cx="4609547" cy="2742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3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99000"/>
              </a:lnSpc>
            </a:pPr>
            <a:r>
              <a:rPr lang="nb-NO" sz="1800" b="1" i="0" u="none" strike="noStrike" baseline="0">
                <a:solidFill>
                  <a:srgbClr val="FFFFFF"/>
                </a:solidFill>
                <a:latin typeface="Arial-BoldMT"/>
              </a:rPr>
              <a:t>geno.no </a:t>
            </a:r>
            <a:r>
              <a:rPr lang="nb-NO" sz="1800" b="0" i="0" u="none" strike="noStrike" baseline="0">
                <a:solidFill>
                  <a:srgbClr val="FFFFFF"/>
                </a:solidFill>
                <a:latin typeface="Arial-BoldMT"/>
              </a:rPr>
              <a:t>   |   </a:t>
            </a:r>
            <a:r>
              <a:rPr lang="nb-NO" sz="1800" b="1" i="0" u="none" strike="noStrike" baseline="0">
                <a:solidFill>
                  <a:srgbClr val="FFFFFF"/>
                </a:solidFill>
                <a:latin typeface="Arial-BoldMT"/>
              </a:rPr>
              <a:t> norwegianred.com</a:t>
            </a:r>
            <a:endParaRPr lang="en-GB" sz="280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78317F9-C637-44A8-9669-74988CC910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6622" y="3506442"/>
            <a:ext cx="7137400" cy="1865312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  <a:p>
            <a:pPr lvl="0"/>
            <a:r>
              <a:rPr lang="en-US" err="1"/>
              <a:t>Tlf</a:t>
            </a:r>
            <a:r>
              <a:rPr lang="en-US"/>
              <a:t>: 123 45 678</a:t>
            </a:r>
          </a:p>
          <a:p>
            <a:pPr lvl="0"/>
            <a:r>
              <a:rPr lang="en-US" err="1"/>
              <a:t>Epost</a:t>
            </a:r>
            <a:r>
              <a:rPr lang="en-US"/>
              <a:t>: navn-navne.navnesen@geno.no</a:t>
            </a:r>
            <a:endParaRPr lang="nb-NO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3E2328-5D24-46D7-9E40-C2CADD8BB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161" t="40507" r="20709" b="37404"/>
          <a:stretch/>
        </p:blipFill>
        <p:spPr>
          <a:xfrm>
            <a:off x="8383615" y="142109"/>
            <a:ext cx="3470247" cy="782109"/>
          </a:xfrm>
          <a:prstGeom prst="rect">
            <a:avLst/>
          </a:prstGeom>
        </p:spPr>
      </p:pic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5B7803A3-9DFA-4757-8BA7-98B568427FE4}"/>
              </a:ext>
            </a:extLst>
          </p:cNvPr>
          <p:cNvSpPr/>
          <p:nvPr userDrawn="1"/>
        </p:nvSpPr>
        <p:spPr>
          <a:xfrm>
            <a:off x="338138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hlinkClick r:id="rId7"/>
            <a:extLst>
              <a:ext uri="{FF2B5EF4-FFF2-40B4-BE49-F238E27FC236}">
                <a16:creationId xmlns:a16="http://schemas.microsoft.com/office/drawing/2014/main" id="{A060963A-A062-458A-B77D-8CA1D79A1797}"/>
              </a:ext>
            </a:extLst>
          </p:cNvPr>
          <p:cNvSpPr/>
          <p:nvPr userDrawn="1"/>
        </p:nvSpPr>
        <p:spPr>
          <a:xfrm>
            <a:off x="899533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hlinkClick r:id="rId8"/>
            <a:extLst>
              <a:ext uri="{FF2B5EF4-FFF2-40B4-BE49-F238E27FC236}">
                <a16:creationId xmlns:a16="http://schemas.microsoft.com/office/drawing/2014/main" id="{ABE9423D-C7E5-46EC-9F0D-C8CCDA76C89E}"/>
              </a:ext>
            </a:extLst>
          </p:cNvPr>
          <p:cNvSpPr/>
          <p:nvPr userDrawn="1"/>
        </p:nvSpPr>
        <p:spPr>
          <a:xfrm>
            <a:off x="1457535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hlinkClick r:id="rId9"/>
            <a:extLst>
              <a:ext uri="{FF2B5EF4-FFF2-40B4-BE49-F238E27FC236}">
                <a16:creationId xmlns:a16="http://schemas.microsoft.com/office/drawing/2014/main" id="{99DA3809-C164-42BB-A39A-147661694E91}"/>
              </a:ext>
            </a:extLst>
          </p:cNvPr>
          <p:cNvSpPr/>
          <p:nvPr userDrawn="1"/>
        </p:nvSpPr>
        <p:spPr>
          <a:xfrm>
            <a:off x="2046427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hlinkClick r:id="rId10"/>
            <a:extLst>
              <a:ext uri="{FF2B5EF4-FFF2-40B4-BE49-F238E27FC236}">
                <a16:creationId xmlns:a16="http://schemas.microsoft.com/office/drawing/2014/main" id="{DBE1EEB6-AF57-4482-ACEB-F4628F5260B1}"/>
              </a:ext>
            </a:extLst>
          </p:cNvPr>
          <p:cNvSpPr/>
          <p:nvPr userDrawn="1"/>
        </p:nvSpPr>
        <p:spPr>
          <a:xfrm>
            <a:off x="2663141" y="6184557"/>
            <a:ext cx="50850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573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 - 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16AC776D-4396-48B8-951E-2CF196D15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Geno Master</a:t>
            </a:r>
            <a:endParaRPr lang="nb-NO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Marketing, Communications &amp; Sales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0FC36-BD54-49FA-AA16-6178E0AE1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89" y="321119"/>
            <a:ext cx="1319473" cy="38078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E6DE79-C399-4362-980E-0DCF9550A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047" t="48468" r="39476" b="46396"/>
          <a:stretch/>
        </p:blipFill>
        <p:spPr>
          <a:xfrm>
            <a:off x="420129" y="6299229"/>
            <a:ext cx="2255109" cy="3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57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ing for better l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B542F5A-965D-408B-A6E1-9B0D4DA47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12" y="5434367"/>
            <a:ext cx="4281376" cy="965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006D6-3D07-49E2-8426-1E224A485F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26" y="2896512"/>
            <a:ext cx="9540948" cy="8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4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ler for bedre l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F73EC0-69AC-4FC3-8589-949D7CA3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047" t="48468" r="39476" b="46396"/>
          <a:stretch/>
        </p:blipFill>
        <p:spPr>
          <a:xfrm>
            <a:off x="1692876" y="2586295"/>
            <a:ext cx="9042224" cy="134104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4430C7C-E7E2-43BF-8C02-D33D9AB7E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161" t="40507" r="20709" b="37404"/>
          <a:stretch/>
        </p:blipFill>
        <p:spPr>
          <a:xfrm>
            <a:off x="3842655" y="5444075"/>
            <a:ext cx="4198999" cy="9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-sl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13775" y="798568"/>
            <a:ext cx="10740025" cy="387798"/>
          </a:xfr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Tekst-slide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idx="1"/>
          </p:nvPr>
        </p:nvSpPr>
        <p:spPr>
          <a:xfrm>
            <a:off x="609600" y="1404937"/>
            <a:ext cx="10972800" cy="4525963"/>
          </a:xfrm>
        </p:spPr>
        <p:txBody>
          <a:bodyPr numCol="2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742951" y="987427"/>
            <a:ext cx="10801349" cy="9525"/>
          </a:xfrm>
          <a:prstGeom prst="line">
            <a:avLst/>
          </a:prstGeom>
          <a:ln w="6350" cap="flat" cmpd="sng" algn="ctr">
            <a:solidFill>
              <a:srgbClr val="6AB2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510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 -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16AC776D-4396-48B8-951E-2CF196D15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Geno Master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E7172-11A2-446B-8B45-F3AA023C5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7" y="6372448"/>
            <a:ext cx="2341633" cy="20814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Marketing, Communications &amp; Sales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0FC36-BD54-49FA-AA16-6178E0AE1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89" y="321119"/>
            <a:ext cx="1319473" cy="3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67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 - 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16AC776D-4396-48B8-951E-2CF196D15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Geno Master</a:t>
            </a:r>
            <a:endParaRPr lang="nb-NO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Marketing, Communications &amp; Sales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0FC36-BD54-49FA-AA16-6178E0AE1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89" y="321119"/>
            <a:ext cx="1319473" cy="38078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E6DE79-C399-4362-980E-0DCF9550A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047" t="48468" r="39476" b="46396"/>
          <a:stretch/>
        </p:blipFill>
        <p:spPr>
          <a:xfrm>
            <a:off x="420129" y="6299229"/>
            <a:ext cx="2255109" cy="3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63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lid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E49F5AC6-6ED3-4EF5-9800-7EFC846E7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Norwegian Red Master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E7172-11A2-446B-8B45-F3AA023C5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7" y="6372448"/>
            <a:ext cx="2341633" cy="20814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Marketing, Communications &amp; Sales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2DCF9-CA28-4236-880A-EB53B05B7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231" y="411177"/>
            <a:ext cx="1693279" cy="3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1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lide 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E49F5AC6-6ED3-4EF5-9800-7EFC846E7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Norwegian Red Master</a:t>
            </a:r>
            <a:endParaRPr lang="nb-NO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Marketing, Communications &amp; Sales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6FACE62-AE71-4D7B-B9BB-4045CA77D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595" t="39239" r="39233" b="40671"/>
          <a:stretch/>
        </p:blipFill>
        <p:spPr>
          <a:xfrm>
            <a:off x="10662973" y="196806"/>
            <a:ext cx="1279928" cy="59837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4CF430-8B6E-4783-9C91-F8A5BB605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047" t="48468" r="39476" b="46396"/>
          <a:stretch/>
        </p:blipFill>
        <p:spPr>
          <a:xfrm>
            <a:off x="420129" y="6299229"/>
            <a:ext cx="2255109" cy="3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62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+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24251EE6-6933-479C-A010-6C2793A63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Geno NR Master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E7172-11A2-446B-8B45-F3AA023C5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7" y="6372448"/>
            <a:ext cx="2341633" cy="20814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Marketing, Communications &amp; Sales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53B2C-8240-456C-BAFC-4B8643E42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9435" y="152526"/>
            <a:ext cx="3643162" cy="8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6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+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24251EE6-6933-479C-A010-6C2793A63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Geno NR Master</a:t>
            </a:r>
            <a:endParaRPr lang="nb-NO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Marketing, Communications &amp; Sales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6178CE-2D91-41F6-AE37-E0E189C4D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085" t="38596" r="19916" b="36905"/>
          <a:stretch/>
        </p:blipFill>
        <p:spPr>
          <a:xfrm>
            <a:off x="9261390" y="160638"/>
            <a:ext cx="2761736" cy="6919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B133408-865C-4687-9C84-072F92B97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047" t="48468" r="39476" b="46396"/>
          <a:stretch/>
        </p:blipFill>
        <p:spPr>
          <a:xfrm>
            <a:off x="420129" y="6299229"/>
            <a:ext cx="2255109" cy="3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4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77CF33-C2F2-4917-AC85-9208BD885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0510" y="2838834"/>
            <a:ext cx="7210979" cy="997196"/>
          </a:xfrm>
        </p:spPr>
        <p:txBody>
          <a:bodyPr anchor="ctr" anchorCtr="0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Skilleark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1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lid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E49F5AC6-6ED3-4EF5-9800-7EFC846E7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Norwegian Red Master</a:t>
            </a:r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E7172-11A2-446B-8B45-F3AA023C5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7" y="6372448"/>
            <a:ext cx="2341633" cy="20814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Marketing, Communications &amp; Sales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2DCF9-CA28-4236-880A-EB53B05B7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231" y="411177"/>
            <a:ext cx="1693279" cy="3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4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7AAC8-B767-4D10-81C7-44345EB0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13" y="6363438"/>
            <a:ext cx="964571" cy="2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01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G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7AAC8-B767-4D10-81C7-44345EB0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13" y="6363438"/>
            <a:ext cx="964571" cy="2783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659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fits one or two lines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4BA16-C765-4B4B-9157-377BBA4B3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72" y="6358611"/>
            <a:ext cx="1606512" cy="2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30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1D1A8-7AD1-47B6-976F-6B8A87ACA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72" y="6358611"/>
            <a:ext cx="1606512" cy="2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2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fits one or two lines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4927F8-D7A9-4996-8232-0A41AD60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595" t="39239" r="39233" b="40671"/>
          <a:stretch/>
        </p:blipFill>
        <p:spPr>
          <a:xfrm>
            <a:off x="11086114" y="6271865"/>
            <a:ext cx="91857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2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486F3A-EE64-4E1E-B41E-E5D26D86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595" t="39239" r="39233" b="40671"/>
          <a:stretch/>
        </p:blipFill>
        <p:spPr>
          <a:xfrm>
            <a:off x="11086114" y="6271865"/>
            <a:ext cx="91857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15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eno+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E7C3746-C9C0-4E00-BF36-B8B9EEE2B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03" y="6264223"/>
            <a:ext cx="2096880" cy="4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89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Geno+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880336D-22ED-4997-950F-209C9B274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03" y="6264223"/>
            <a:ext cx="2096880" cy="4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55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eno+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2D2C349-CCED-4D4C-B843-1FED9F8C2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85" t="38596" r="19916" b="36905"/>
          <a:stretch/>
        </p:blipFill>
        <p:spPr>
          <a:xfrm>
            <a:off x="10008975" y="6249566"/>
            <a:ext cx="2001796" cy="5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1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Geno+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908308-DD3F-4C54-B4AF-A2FA84676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85" t="38596" r="19916" b="36905"/>
          <a:stretch/>
        </p:blipFill>
        <p:spPr>
          <a:xfrm>
            <a:off x="10008975" y="6249566"/>
            <a:ext cx="2001796" cy="5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5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lide 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E49F5AC6-6ED3-4EF5-9800-7EFC846E7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Norwegian Red Master</a:t>
            </a:r>
            <a:endParaRPr lang="nb-NO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Marketing, Communications &amp; Sales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6FACE62-AE71-4D7B-B9BB-4045CA77D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595" t="39239" r="39233" b="40671"/>
          <a:stretch/>
        </p:blipFill>
        <p:spPr>
          <a:xfrm>
            <a:off x="10662973" y="196806"/>
            <a:ext cx="1279928" cy="59837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4CF430-8B6E-4783-9C91-F8A5BB605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047" t="48468" r="39476" b="46396"/>
          <a:stretch/>
        </p:blipFill>
        <p:spPr>
          <a:xfrm>
            <a:off x="420129" y="6299229"/>
            <a:ext cx="2255109" cy="3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17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876" y="2054023"/>
            <a:ext cx="10122195" cy="997196"/>
          </a:xfrm>
        </p:spPr>
        <p:txBody>
          <a:bodyPr anchor="ctr" anchorCtr="0"/>
          <a:lstStyle>
            <a:lvl1pPr algn="l"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TAKK FOR MEG!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85352-6628-4DA8-AAF4-3F2D141BC2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3" y="6274647"/>
            <a:ext cx="2729799" cy="2970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F37C40D-FBF2-4FF8-9C99-8D5E29CCFDB3}"/>
              </a:ext>
            </a:extLst>
          </p:cNvPr>
          <p:cNvSpPr txBox="1">
            <a:spLocks/>
          </p:cNvSpPr>
          <p:nvPr userDrawn="1"/>
        </p:nvSpPr>
        <p:spPr>
          <a:xfrm>
            <a:off x="7244315" y="6274647"/>
            <a:ext cx="4609547" cy="2742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3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99000"/>
              </a:lnSpc>
            </a:pPr>
            <a:r>
              <a:rPr lang="nb-NO" sz="1800" b="1" i="0" u="none" strike="noStrike" baseline="0" dirty="0">
                <a:solidFill>
                  <a:srgbClr val="FFFFFF"/>
                </a:solidFill>
                <a:latin typeface="Arial-BoldMT"/>
              </a:rPr>
              <a:t>geno.no </a:t>
            </a:r>
            <a:r>
              <a:rPr lang="nb-NO" sz="1800" b="0" i="0" u="none" strike="noStrike" baseline="0" dirty="0">
                <a:solidFill>
                  <a:srgbClr val="FFFFFF"/>
                </a:solidFill>
                <a:latin typeface="Arial-BoldMT"/>
              </a:rPr>
              <a:t>   |   </a:t>
            </a:r>
            <a:r>
              <a:rPr lang="nb-NO" sz="1800" b="1" i="0" u="none" strike="noStrike" baseline="0" dirty="0">
                <a:solidFill>
                  <a:srgbClr val="FFFFFF"/>
                </a:solidFill>
                <a:latin typeface="Arial-BoldMT"/>
              </a:rPr>
              <a:t> norwegianred.com</a:t>
            </a:r>
            <a:endParaRPr lang="en-GB" sz="2800" dirty="0"/>
          </a:p>
        </p:txBody>
      </p:sp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B542F5A-965D-408B-A6E1-9B0D4DA47C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15" y="138689"/>
            <a:ext cx="3470247" cy="7828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78317F9-C637-44A8-9669-74988CC910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6622" y="3506442"/>
            <a:ext cx="7137400" cy="1865312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  <a:p>
            <a:pPr lvl="0"/>
            <a:r>
              <a:rPr lang="en-US" dirty="0" err="1"/>
              <a:t>Tlf</a:t>
            </a:r>
            <a:r>
              <a:rPr lang="en-US" dirty="0"/>
              <a:t>: 123 45 678</a:t>
            </a:r>
          </a:p>
          <a:p>
            <a:pPr lvl="0"/>
            <a:r>
              <a:rPr lang="en-US" dirty="0" err="1"/>
              <a:t>Epost</a:t>
            </a:r>
            <a:r>
              <a:rPr lang="en-US" dirty="0"/>
              <a:t>: navn-navne.navnesen@geno.no</a:t>
            </a:r>
            <a:endParaRPr lang="nb-NO" dirty="0"/>
          </a:p>
        </p:txBody>
      </p:sp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5DB205EF-56FE-41EE-B317-321E0436B3C7}"/>
              </a:ext>
            </a:extLst>
          </p:cNvPr>
          <p:cNvSpPr/>
          <p:nvPr userDrawn="1"/>
        </p:nvSpPr>
        <p:spPr>
          <a:xfrm>
            <a:off x="338138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F3AB920D-87D8-4623-9015-67BA182DD1A2}"/>
              </a:ext>
            </a:extLst>
          </p:cNvPr>
          <p:cNvSpPr/>
          <p:nvPr userDrawn="1"/>
        </p:nvSpPr>
        <p:spPr>
          <a:xfrm>
            <a:off x="899533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hlinkClick r:id="rId7"/>
            <a:extLst>
              <a:ext uri="{FF2B5EF4-FFF2-40B4-BE49-F238E27FC236}">
                <a16:creationId xmlns:a16="http://schemas.microsoft.com/office/drawing/2014/main" id="{5C46E9AD-6F0A-462F-9BA0-188FA91D9135}"/>
              </a:ext>
            </a:extLst>
          </p:cNvPr>
          <p:cNvSpPr/>
          <p:nvPr userDrawn="1"/>
        </p:nvSpPr>
        <p:spPr>
          <a:xfrm>
            <a:off x="1457535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hlinkClick r:id="rId8"/>
            <a:extLst>
              <a:ext uri="{FF2B5EF4-FFF2-40B4-BE49-F238E27FC236}">
                <a16:creationId xmlns:a16="http://schemas.microsoft.com/office/drawing/2014/main" id="{42B4FDD2-291A-4B7C-A1E2-7BA738545780}"/>
              </a:ext>
            </a:extLst>
          </p:cNvPr>
          <p:cNvSpPr/>
          <p:nvPr userDrawn="1"/>
        </p:nvSpPr>
        <p:spPr>
          <a:xfrm>
            <a:off x="2046427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hlinkClick r:id="rId9"/>
            <a:extLst>
              <a:ext uri="{FF2B5EF4-FFF2-40B4-BE49-F238E27FC236}">
                <a16:creationId xmlns:a16="http://schemas.microsoft.com/office/drawing/2014/main" id="{75713C65-5848-4CEA-AD53-20F6A3DE722C}"/>
              </a:ext>
            </a:extLst>
          </p:cNvPr>
          <p:cNvSpPr/>
          <p:nvPr userDrawn="1"/>
        </p:nvSpPr>
        <p:spPr>
          <a:xfrm>
            <a:off x="2663141" y="6184557"/>
            <a:ext cx="50850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63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876" y="2054023"/>
            <a:ext cx="10122195" cy="997196"/>
          </a:xfrm>
        </p:spPr>
        <p:txBody>
          <a:bodyPr anchor="ctr" anchorCtr="0"/>
          <a:lstStyle>
            <a:lvl1pPr algn="l"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TAKK FOR MEG!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85352-6628-4DA8-AAF4-3F2D141BC2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3" y="6274647"/>
            <a:ext cx="2729799" cy="2970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F37C40D-FBF2-4FF8-9C99-8D5E29CCFDB3}"/>
              </a:ext>
            </a:extLst>
          </p:cNvPr>
          <p:cNvSpPr txBox="1">
            <a:spLocks/>
          </p:cNvSpPr>
          <p:nvPr userDrawn="1"/>
        </p:nvSpPr>
        <p:spPr>
          <a:xfrm>
            <a:off x="7244315" y="6274647"/>
            <a:ext cx="4609547" cy="27424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3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99000"/>
              </a:lnSpc>
            </a:pPr>
            <a:r>
              <a:rPr lang="nb-NO" sz="1800" b="1" i="0" u="none" strike="noStrike" baseline="0" dirty="0">
                <a:solidFill>
                  <a:srgbClr val="FFFFFF"/>
                </a:solidFill>
                <a:latin typeface="Arial-BoldMT"/>
              </a:rPr>
              <a:t>geno.no </a:t>
            </a:r>
            <a:r>
              <a:rPr lang="nb-NO" sz="1800" b="0" i="0" u="none" strike="noStrike" baseline="0" dirty="0">
                <a:solidFill>
                  <a:srgbClr val="FFFFFF"/>
                </a:solidFill>
                <a:latin typeface="Arial-BoldMT"/>
              </a:rPr>
              <a:t>   |   </a:t>
            </a:r>
            <a:r>
              <a:rPr lang="nb-NO" sz="1800" b="1" i="0" u="none" strike="noStrike" baseline="0" dirty="0">
                <a:solidFill>
                  <a:srgbClr val="FFFFFF"/>
                </a:solidFill>
                <a:latin typeface="Arial-BoldMT"/>
              </a:rPr>
              <a:t> norwegianred.com</a:t>
            </a:r>
            <a:endParaRPr lang="en-GB" sz="28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78317F9-C637-44A8-9669-74988CC910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6622" y="3506442"/>
            <a:ext cx="7137400" cy="1865312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Navne</a:t>
            </a:r>
            <a:r>
              <a:rPr lang="en-US" dirty="0"/>
              <a:t> </a:t>
            </a:r>
            <a:r>
              <a:rPr lang="en-US" dirty="0" err="1"/>
              <a:t>Navnesen</a:t>
            </a:r>
            <a:endParaRPr lang="en-US" dirty="0"/>
          </a:p>
          <a:p>
            <a:pPr lvl="0"/>
            <a:r>
              <a:rPr lang="en-US" dirty="0" err="1"/>
              <a:t>Tlf</a:t>
            </a:r>
            <a:r>
              <a:rPr lang="en-US" dirty="0"/>
              <a:t>: 123 45 678</a:t>
            </a:r>
          </a:p>
          <a:p>
            <a:pPr lvl="0"/>
            <a:r>
              <a:rPr lang="en-US" dirty="0" err="1"/>
              <a:t>Epost</a:t>
            </a:r>
            <a:r>
              <a:rPr lang="en-US" dirty="0"/>
              <a:t>: navn-navne.navnesen@geno.no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3E2328-5D24-46D7-9E40-C2CADD8BB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161" t="40507" r="20709" b="37404"/>
          <a:stretch/>
        </p:blipFill>
        <p:spPr>
          <a:xfrm>
            <a:off x="8383615" y="142109"/>
            <a:ext cx="3470247" cy="782109"/>
          </a:xfrm>
          <a:prstGeom prst="rect">
            <a:avLst/>
          </a:prstGeom>
        </p:spPr>
      </p:pic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5B7803A3-9DFA-4757-8BA7-98B568427FE4}"/>
              </a:ext>
            </a:extLst>
          </p:cNvPr>
          <p:cNvSpPr/>
          <p:nvPr userDrawn="1"/>
        </p:nvSpPr>
        <p:spPr>
          <a:xfrm>
            <a:off x="338138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hlinkClick r:id="rId7"/>
            <a:extLst>
              <a:ext uri="{FF2B5EF4-FFF2-40B4-BE49-F238E27FC236}">
                <a16:creationId xmlns:a16="http://schemas.microsoft.com/office/drawing/2014/main" id="{A060963A-A062-458A-B77D-8CA1D79A1797}"/>
              </a:ext>
            </a:extLst>
          </p:cNvPr>
          <p:cNvSpPr/>
          <p:nvPr userDrawn="1"/>
        </p:nvSpPr>
        <p:spPr>
          <a:xfrm>
            <a:off x="899533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hlinkClick r:id="rId8"/>
            <a:extLst>
              <a:ext uri="{FF2B5EF4-FFF2-40B4-BE49-F238E27FC236}">
                <a16:creationId xmlns:a16="http://schemas.microsoft.com/office/drawing/2014/main" id="{ABE9423D-C7E5-46EC-9F0D-C8CCDA76C89E}"/>
              </a:ext>
            </a:extLst>
          </p:cNvPr>
          <p:cNvSpPr/>
          <p:nvPr userDrawn="1"/>
        </p:nvSpPr>
        <p:spPr>
          <a:xfrm>
            <a:off x="1457535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hlinkClick r:id="rId9"/>
            <a:extLst>
              <a:ext uri="{FF2B5EF4-FFF2-40B4-BE49-F238E27FC236}">
                <a16:creationId xmlns:a16="http://schemas.microsoft.com/office/drawing/2014/main" id="{99DA3809-C164-42BB-A39A-147661694E91}"/>
              </a:ext>
            </a:extLst>
          </p:cNvPr>
          <p:cNvSpPr/>
          <p:nvPr userDrawn="1"/>
        </p:nvSpPr>
        <p:spPr>
          <a:xfrm>
            <a:off x="2046427" y="6184557"/>
            <a:ext cx="4094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hlinkClick r:id="rId10"/>
            <a:extLst>
              <a:ext uri="{FF2B5EF4-FFF2-40B4-BE49-F238E27FC236}">
                <a16:creationId xmlns:a16="http://schemas.microsoft.com/office/drawing/2014/main" id="{DBE1EEB6-AF57-4482-ACEB-F4628F5260B1}"/>
              </a:ext>
            </a:extLst>
          </p:cNvPr>
          <p:cNvSpPr/>
          <p:nvPr userDrawn="1"/>
        </p:nvSpPr>
        <p:spPr>
          <a:xfrm>
            <a:off x="2663141" y="6184557"/>
            <a:ext cx="50850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3592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ing for better l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B542F5A-965D-408B-A6E1-9B0D4DA47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12" y="5434367"/>
            <a:ext cx="4281376" cy="965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006D6-3D07-49E2-8426-1E224A485F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26" y="2896512"/>
            <a:ext cx="9540948" cy="8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73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ler for bedre l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rpet&#10;&#10;Description automatically generated with low confidence">
            <a:extLst>
              <a:ext uri="{FF2B5EF4-FFF2-40B4-BE49-F238E27FC236}">
                <a16:creationId xmlns:a16="http://schemas.microsoft.com/office/drawing/2014/main" id="{DE59E46C-5F5E-4879-B713-EDE4D7E06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F73EC0-69AC-4FC3-8589-949D7CA3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047" t="48468" r="39476" b="46396"/>
          <a:stretch/>
        </p:blipFill>
        <p:spPr>
          <a:xfrm>
            <a:off x="1692876" y="2586295"/>
            <a:ext cx="9042224" cy="134104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4430C7C-E7E2-43BF-8C02-D33D9AB7E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161" t="40507" r="20709" b="37404"/>
          <a:stretch/>
        </p:blipFill>
        <p:spPr>
          <a:xfrm>
            <a:off x="3842655" y="5444075"/>
            <a:ext cx="4198999" cy="9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+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24251EE6-6933-479C-A010-6C2793A63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Geno NR Master</a:t>
            </a:r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8E7172-11A2-446B-8B45-F3AA023C5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7" y="6372448"/>
            <a:ext cx="2341633" cy="20814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Marketing, Communications &amp; Sales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53B2C-8240-456C-BAFC-4B8643E42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9435" y="152526"/>
            <a:ext cx="3643162" cy="8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eno+N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own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24251EE6-6933-479C-A010-6C2793A63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619" y="5285427"/>
            <a:ext cx="7210979" cy="443198"/>
          </a:xfrm>
        </p:spPr>
        <p:txBody>
          <a:bodyPr anchor="b"/>
          <a:lstStyle>
            <a:lvl1pPr algn="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Geno NR Master</a:t>
            </a:r>
            <a:endParaRPr lang="nb-NO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34FD689-2EA8-4981-AA6B-4D6B9E9EE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1619" y="5862752"/>
            <a:ext cx="7210979" cy="321627"/>
          </a:xfrm>
        </p:spPr>
        <p:txBody>
          <a:bodyPr>
            <a:spAutoFit/>
          </a:bodyPr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Marketing, Communications &amp; Sales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6178CE-2D91-41F6-AE37-E0E189C4D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085" t="38596" r="19916" b="36905"/>
          <a:stretch/>
        </p:blipFill>
        <p:spPr>
          <a:xfrm>
            <a:off x="9261390" y="160638"/>
            <a:ext cx="2761736" cy="6919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B133408-865C-4687-9C84-072F92B97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047" t="48468" r="39476" b="46396"/>
          <a:stretch/>
        </p:blipFill>
        <p:spPr>
          <a:xfrm>
            <a:off x="420129" y="6299229"/>
            <a:ext cx="2255109" cy="3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77CF33-C2F2-4917-AC85-9208BD885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B5406-416D-414C-A7ED-D915EBF3C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0510" y="2838834"/>
            <a:ext cx="7210979" cy="997196"/>
          </a:xfrm>
        </p:spPr>
        <p:txBody>
          <a:bodyPr anchor="ctr" anchorCtr="0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Skilleark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091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7AAC8-B767-4D10-81C7-44345EB0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13" y="6363438"/>
            <a:ext cx="964571" cy="2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 G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C458-C2F8-417A-A32D-84F7B146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166C-D67E-44DC-B006-5C3A8F66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6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7AAC8-B767-4D10-81C7-44345EB0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13" y="6363438"/>
            <a:ext cx="964571" cy="2783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764A4-B9F1-4BCE-848F-5CCABFF8FF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8124" y="1797273"/>
            <a:ext cx="504567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4154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A3C808-E013-43F6-9D74-2D616409D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75" y="604669"/>
            <a:ext cx="10740025" cy="7755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3C6-6E24-4E82-9F1D-D57E3B39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775" y="1797273"/>
            <a:ext cx="107400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 err="1"/>
              <a:t>Punkt</a:t>
            </a:r>
            <a:r>
              <a:rPr lang="en-US"/>
              <a:t> </a:t>
            </a:r>
            <a:r>
              <a:rPr lang="en-US" err="1"/>
              <a:t>nummer</a:t>
            </a:r>
            <a:r>
              <a:rPr lang="en-US"/>
              <a:t> 2</a:t>
            </a:r>
          </a:p>
          <a:p>
            <a:pPr lvl="0"/>
            <a:r>
              <a:rPr lang="en-US" err="1"/>
              <a:t>Punkt</a:t>
            </a:r>
            <a:r>
              <a:rPr lang="en-US"/>
              <a:t> </a:t>
            </a:r>
            <a:r>
              <a:rPr lang="en-US" err="1"/>
              <a:t>nummer</a:t>
            </a:r>
            <a:r>
              <a:rPr lang="en-US"/>
              <a:t> </a:t>
            </a:r>
            <a:r>
              <a:rPr lang="en-US" err="1"/>
              <a:t>tre</a:t>
            </a:r>
            <a:endParaRPr lang="en-US"/>
          </a:p>
          <a:p>
            <a:pPr lvl="0"/>
            <a:r>
              <a:rPr lang="en-US"/>
              <a:t>Lorem ipsum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929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2800" b="1" kern="1200" dirty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A3C808-E013-43F6-9D74-2D616409D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75" y="604669"/>
            <a:ext cx="10740025" cy="7755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3C6-6E24-4E82-9F1D-D57E3B39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775" y="1797273"/>
            <a:ext cx="1074002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Punkt</a:t>
            </a:r>
            <a:r>
              <a:rPr lang="en-US" dirty="0"/>
              <a:t> </a:t>
            </a:r>
            <a:r>
              <a:rPr lang="en-US" dirty="0" err="1"/>
              <a:t>nummer</a:t>
            </a:r>
            <a:r>
              <a:rPr lang="en-US" dirty="0"/>
              <a:t> 2</a:t>
            </a:r>
          </a:p>
          <a:p>
            <a:pPr lvl="0"/>
            <a:r>
              <a:rPr lang="en-US" dirty="0" err="1"/>
              <a:t>Punkt</a:t>
            </a:r>
            <a:r>
              <a:rPr lang="en-US" dirty="0"/>
              <a:t> </a:t>
            </a:r>
            <a:r>
              <a:rPr lang="en-US" dirty="0" err="1"/>
              <a:t>nummer</a:t>
            </a:r>
            <a:r>
              <a:rPr lang="en-US" dirty="0"/>
              <a:t> </a:t>
            </a:r>
            <a:r>
              <a:rPr lang="en-US" dirty="0" err="1"/>
              <a:t>tre</a:t>
            </a:r>
            <a:endParaRPr lang="en-US" dirty="0"/>
          </a:p>
          <a:p>
            <a:pPr lvl="0"/>
            <a:r>
              <a:rPr lang="en-US" dirty="0"/>
              <a:t>Lorem ipsum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508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2800" b="1" kern="1200" dirty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85AD8-7B55-47EC-901E-555834F18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1619" y="5862752"/>
            <a:ext cx="7210979" cy="321627"/>
          </a:xfrm>
        </p:spPr>
        <p:txBody>
          <a:bodyPr/>
          <a:lstStyle/>
          <a:p>
            <a:r>
              <a:rPr lang="nb-NO" sz="2000" dirty="0">
                <a:solidFill>
                  <a:schemeClr val="tx1"/>
                </a:solidFill>
              </a:rPr>
              <a:t>Åpent avlsmøte, </a:t>
            </a:r>
            <a:r>
              <a:rPr lang="nb-NO" dirty="0">
                <a:solidFill>
                  <a:schemeClr val="tx1"/>
                </a:solidFill>
              </a:rPr>
              <a:t>1. Oktober 2024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1CA37578-4347-ED6B-0F0F-EE6EF6742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1619" y="5064467"/>
            <a:ext cx="7210979" cy="443198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Refleksjoner </a:t>
            </a:r>
            <a:endParaRPr lang="nb-NO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06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2A1FA01-9344-F944-13B1-B29484988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28360" y="0"/>
            <a:ext cx="14028263" cy="6899276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CA4FC65-85EE-7697-1B23-8E3D29FE0BF6}"/>
              </a:ext>
            </a:extLst>
          </p:cNvPr>
          <p:cNvSpPr txBox="1"/>
          <p:nvPr/>
        </p:nvSpPr>
        <p:spPr>
          <a:xfrm>
            <a:off x="-765545" y="255181"/>
            <a:ext cx="6604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# Kundepreferanser i bevegelse</a:t>
            </a:r>
          </a:p>
        </p:txBody>
      </p:sp>
    </p:spTree>
    <p:extLst>
      <p:ext uri="{BB962C8B-B14F-4D97-AF65-F5344CB8AC3E}">
        <p14:creationId xmlns:p14="http://schemas.microsoft.com/office/powerpoint/2010/main" val="67837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konstruksjon, låve, buskap, kveg&#10;&#10;Automatisk generert beskrivelse">
            <a:extLst>
              <a:ext uri="{FF2B5EF4-FFF2-40B4-BE49-F238E27FC236}">
                <a16:creationId xmlns:a16="http://schemas.microsoft.com/office/drawing/2014/main" id="{E142F80D-A043-4ABC-7559-B8C4FFE58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502" r="5275" b="-1"/>
          <a:stretch/>
        </p:blipFill>
        <p:spPr>
          <a:xfrm>
            <a:off x="20" y="0"/>
            <a:ext cx="12191980" cy="6857990"/>
          </a:xfr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1E47AD5-F114-761B-BCCA-FEAD235BF7F1}"/>
              </a:ext>
            </a:extLst>
          </p:cNvPr>
          <p:cNvSpPr txBox="1"/>
          <p:nvPr/>
        </p:nvSpPr>
        <p:spPr>
          <a:xfrm>
            <a:off x="510363" y="382772"/>
            <a:ext cx="112550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 Økende bekymring fra forbrukere om dyra som leverer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maten de spiser har hatt det godt</a:t>
            </a:r>
          </a:p>
        </p:txBody>
      </p:sp>
    </p:spTree>
    <p:extLst>
      <p:ext uri="{BB962C8B-B14F-4D97-AF65-F5344CB8AC3E}">
        <p14:creationId xmlns:p14="http://schemas.microsoft.com/office/powerpoint/2010/main" val="282226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357EB7A-1D2F-831B-DC60-F9EFA1F17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659" b="4878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20698F8-6C19-C6F2-7F71-FAE6E8B6B0AE}"/>
              </a:ext>
            </a:extLst>
          </p:cNvPr>
          <p:cNvSpPr txBox="1"/>
          <p:nvPr/>
        </p:nvSpPr>
        <p:spPr>
          <a:xfrm>
            <a:off x="6815468" y="5869172"/>
            <a:ext cx="425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# Handelshindringer </a:t>
            </a:r>
          </a:p>
        </p:txBody>
      </p:sp>
    </p:spTree>
    <p:extLst>
      <p:ext uri="{BB962C8B-B14F-4D97-AF65-F5344CB8AC3E}">
        <p14:creationId xmlns:p14="http://schemas.microsoft.com/office/powerpoint/2010/main" val="229974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2E82E15-7E9F-1D7B-1915-63AE99FA8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633" y="-1162622"/>
            <a:ext cx="12192000" cy="812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3F07DC9-073D-C289-AC3A-F3CE1B234570}"/>
              </a:ext>
            </a:extLst>
          </p:cNvPr>
          <p:cNvSpPr txBox="1"/>
          <p:nvPr/>
        </p:nvSpPr>
        <p:spPr>
          <a:xfrm>
            <a:off x="3941136" y="5603359"/>
            <a:ext cx="8240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</a:rPr>
              <a:t>For å selge til Kina må du nå ha en avlsstasjon som importerer sæden fra utlandet</a:t>
            </a:r>
          </a:p>
        </p:txBody>
      </p:sp>
    </p:spTree>
    <p:extLst>
      <p:ext uri="{BB962C8B-B14F-4D97-AF65-F5344CB8AC3E}">
        <p14:creationId xmlns:p14="http://schemas.microsoft.com/office/powerpoint/2010/main" val="195917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A2983AA-6640-ABA6-C395-329DE449E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67916" y="776176"/>
            <a:ext cx="12527831" cy="6166884"/>
          </a:xfrm>
        </p:spPr>
      </p:pic>
    </p:spTree>
    <p:extLst>
      <p:ext uri="{BB962C8B-B14F-4D97-AF65-F5344CB8AC3E}">
        <p14:creationId xmlns:p14="http://schemas.microsoft.com/office/powerpoint/2010/main" val="30126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pattedyr, skjermbilde, kveg&#10;&#10;Automatisk generert beskrivelse">
            <a:extLst>
              <a:ext uri="{FF2B5EF4-FFF2-40B4-BE49-F238E27FC236}">
                <a16:creationId xmlns:a16="http://schemas.microsoft.com/office/drawing/2014/main" id="{5CFE96FD-9838-21FE-A0D6-033F69E0C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94" r="11217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0907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9DDE87D-7F34-B704-8843-7795AC988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559" y="469134"/>
            <a:ext cx="11225379" cy="56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50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54D98D13-681A-170B-66CA-3B62B80B9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520995"/>
            <a:ext cx="12285784" cy="8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37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5213C2-E6BE-159E-A26E-054EF759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E494BEB8-8189-AD64-F5B0-22EE82522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36915"/>
            <a:ext cx="12192000" cy="115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22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ECB98A7-AD85-4796-302C-546160BF4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95" y="1798282"/>
            <a:ext cx="1767607" cy="1837750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666FAEA-2B1F-AF7B-F5A0-10AF43D95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151" y="1786453"/>
            <a:ext cx="1661593" cy="178582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9EDB37D-CBC3-20E0-C999-563B8AA3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22" y="4086195"/>
            <a:ext cx="2452929" cy="130451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D8C2172-C504-4BAA-0EE1-08CAB5EF6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554" y="3682740"/>
            <a:ext cx="1661593" cy="201231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5FADBC9-59D7-4495-245B-28A4E3851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583" y="2198352"/>
            <a:ext cx="2657475" cy="9620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0B20F40-DD8B-03B4-05B3-EC5F9F5A0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4523" y="1888789"/>
            <a:ext cx="28575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690AF0A-A9EA-36A8-831F-15A80C2E1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8161" y="1731731"/>
            <a:ext cx="3914276" cy="339453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A5A7B58-F3F0-383F-A3AB-E8DF4C952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33" y="3554644"/>
            <a:ext cx="2914650" cy="157162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3F3D2B9-0D51-79BB-454B-2F2007CE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233" y="1545376"/>
            <a:ext cx="34194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8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B2BFC95-B509-476F-F853-493D6FBDF058}"/>
              </a:ext>
            </a:extLst>
          </p:cNvPr>
          <p:cNvCxnSpPr/>
          <p:nvPr/>
        </p:nvCxnSpPr>
        <p:spPr>
          <a:xfrm>
            <a:off x="9725777" y="4792559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DF1A59A-AB3C-CB78-AA68-D4FD06E05A9A}"/>
              </a:ext>
            </a:extLst>
          </p:cNvPr>
          <p:cNvCxnSpPr/>
          <p:nvPr/>
        </p:nvCxnSpPr>
        <p:spPr>
          <a:xfrm rot="10800000">
            <a:off x="8912398" y="5811543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8229FAF-DA55-CED7-509E-721E7FCF7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0085" y="3061406"/>
            <a:ext cx="5126497" cy="3662902"/>
          </a:xfrm>
          <a:prstGeom prst="rect">
            <a:avLst/>
          </a:prstGeom>
        </p:spPr>
      </p:pic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C2F80A0-E1BD-E924-EDE0-28CDC9D891BE}"/>
              </a:ext>
            </a:extLst>
          </p:cNvPr>
          <p:cNvCxnSpPr/>
          <p:nvPr/>
        </p:nvCxnSpPr>
        <p:spPr>
          <a:xfrm>
            <a:off x="8918859" y="4784536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63554E1-F19E-6A45-FBE0-5CE8FF3A1606}"/>
              </a:ext>
            </a:extLst>
          </p:cNvPr>
          <p:cNvCxnSpPr/>
          <p:nvPr/>
        </p:nvCxnSpPr>
        <p:spPr>
          <a:xfrm rot="10800000">
            <a:off x="8066980" y="5813144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CAC7F6C-3B73-C0D5-5705-6AC470B95A1B}"/>
              </a:ext>
            </a:extLst>
          </p:cNvPr>
          <p:cNvCxnSpPr/>
          <p:nvPr/>
        </p:nvCxnSpPr>
        <p:spPr>
          <a:xfrm>
            <a:off x="8063811" y="4786140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13D24D-0B12-D661-9A71-5AC69717CE92}"/>
              </a:ext>
            </a:extLst>
          </p:cNvPr>
          <p:cNvCxnSpPr/>
          <p:nvPr/>
        </p:nvCxnSpPr>
        <p:spPr>
          <a:xfrm>
            <a:off x="6409866" y="4778118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611E355-2FBE-D9A4-6157-3FE17F5684BB}"/>
              </a:ext>
            </a:extLst>
          </p:cNvPr>
          <p:cNvCxnSpPr/>
          <p:nvPr/>
        </p:nvCxnSpPr>
        <p:spPr>
          <a:xfrm rot="10800000">
            <a:off x="5335002" y="5814748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5BEC87-A4C3-317D-F20A-0984EF7FE9DE}"/>
              </a:ext>
            </a:extLst>
          </p:cNvPr>
          <p:cNvCxnSpPr/>
          <p:nvPr/>
        </p:nvCxnSpPr>
        <p:spPr>
          <a:xfrm>
            <a:off x="4119940" y="4118216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A96A009-7C40-B843-AF64-36EBF4912E27}"/>
              </a:ext>
            </a:extLst>
          </p:cNvPr>
          <p:cNvCxnSpPr>
            <a:cxnSpLocks/>
          </p:cNvCxnSpPr>
          <p:nvPr/>
        </p:nvCxnSpPr>
        <p:spPr>
          <a:xfrm>
            <a:off x="5300930" y="3424572"/>
            <a:ext cx="0" cy="1068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EDC9217-25DD-B6E6-9FEB-3FE8C95EEC4D}"/>
              </a:ext>
            </a:extLst>
          </p:cNvPr>
          <p:cNvCxnSpPr/>
          <p:nvPr/>
        </p:nvCxnSpPr>
        <p:spPr>
          <a:xfrm rot="10800000">
            <a:off x="8947889" y="2938613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A6956D6-75DB-0CF0-2B53-13447A23E12A}"/>
              </a:ext>
            </a:extLst>
          </p:cNvPr>
          <p:cNvCxnSpPr/>
          <p:nvPr/>
        </p:nvCxnSpPr>
        <p:spPr>
          <a:xfrm>
            <a:off x="9369443" y="1623567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B4678F2-03D7-34FE-5E66-4C93CDAFB95E}"/>
              </a:ext>
            </a:extLst>
          </p:cNvPr>
          <p:cNvCxnSpPr/>
          <p:nvPr/>
        </p:nvCxnSpPr>
        <p:spPr>
          <a:xfrm>
            <a:off x="7985009" y="1615542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DC76B5-F906-7942-D057-08C30A91EE2E}"/>
              </a:ext>
            </a:extLst>
          </p:cNvPr>
          <p:cNvCxnSpPr/>
          <p:nvPr/>
        </p:nvCxnSpPr>
        <p:spPr>
          <a:xfrm>
            <a:off x="6648701" y="1617143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0A0457D-DFF6-6CF4-089E-F16AF580026D}"/>
              </a:ext>
            </a:extLst>
          </p:cNvPr>
          <p:cNvCxnSpPr/>
          <p:nvPr/>
        </p:nvCxnSpPr>
        <p:spPr>
          <a:xfrm>
            <a:off x="4224739" y="1618749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31E07A-E4BF-578B-77E4-FFECCDCD5512}"/>
              </a:ext>
            </a:extLst>
          </p:cNvPr>
          <p:cNvCxnSpPr/>
          <p:nvPr/>
        </p:nvCxnSpPr>
        <p:spPr>
          <a:xfrm>
            <a:off x="2282041" y="1619467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1A607F-9CDF-EB88-EDA1-DCADECC6551C}"/>
              </a:ext>
            </a:extLst>
          </p:cNvPr>
          <p:cNvCxnSpPr/>
          <p:nvPr/>
        </p:nvCxnSpPr>
        <p:spPr>
          <a:xfrm>
            <a:off x="953752" y="1620355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F02ED71-D9FC-AB09-73CC-9869ACF8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75" y="442593"/>
            <a:ext cx="10740025" cy="775597"/>
          </a:xfrm>
        </p:spPr>
        <p:txBody>
          <a:bodyPr/>
          <a:lstStyle/>
          <a:p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verktøykasse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avlen</a:t>
            </a:r>
            <a:r>
              <a:rPr lang="en-GB" dirty="0"/>
              <a:t>  # </a:t>
            </a:r>
            <a:r>
              <a:rPr lang="en-GB" dirty="0" err="1"/>
              <a:t>Kappløpet</a:t>
            </a:r>
            <a:r>
              <a:rPr lang="en-GB" dirty="0"/>
              <a:t> for </a:t>
            </a:r>
            <a:r>
              <a:rPr lang="en-GB" dirty="0" err="1"/>
              <a:t>genetisk</a:t>
            </a:r>
            <a:r>
              <a:rPr lang="en-GB" dirty="0"/>
              <a:t> </a:t>
            </a:r>
            <a:r>
              <a:rPr lang="en-GB" dirty="0" err="1"/>
              <a:t>fremgang</a:t>
            </a:r>
            <a:endParaRPr lang="en-GB"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AF0AF834-9995-14D1-231F-54EE110D7188}"/>
              </a:ext>
            </a:extLst>
          </p:cNvPr>
          <p:cNvSpPr/>
          <p:nvPr/>
        </p:nvSpPr>
        <p:spPr>
          <a:xfrm>
            <a:off x="6742119" y="3033858"/>
            <a:ext cx="1939578" cy="868203"/>
          </a:xfrm>
          <a:custGeom>
            <a:avLst/>
            <a:gdLst>
              <a:gd name="connsiteX0" fmla="*/ 21600 w 21600"/>
              <a:gd name="connsiteY0" fmla="*/ 2483 h 21600"/>
              <a:gd name="connsiteX1" fmla="*/ 17900 w 21600"/>
              <a:gd name="connsiteY1" fmla="*/ 0 h 21600"/>
              <a:gd name="connsiteX2" fmla="*/ 0 w 21600"/>
              <a:gd name="connsiteY2" fmla="*/ 18461 h 21600"/>
              <a:gd name="connsiteX3" fmla="*/ 2281 w 21600"/>
              <a:gd name="connsiteY3" fmla="*/ 19582 h 21600"/>
              <a:gd name="connsiteX4" fmla="*/ 4733 w 21600"/>
              <a:gd name="connsiteY4" fmla="*/ 21600 h 21600"/>
              <a:gd name="connsiteX5" fmla="*/ 21600 w 21600"/>
              <a:gd name="connsiteY5" fmla="*/ 2483 h 21600"/>
              <a:gd name="connsiteX0" fmla="*/ 21600 w 21600"/>
              <a:gd name="connsiteY0" fmla="*/ 2483 h 21600"/>
              <a:gd name="connsiteX1" fmla="*/ 17900 w 21600"/>
              <a:gd name="connsiteY1" fmla="*/ 0 h 21600"/>
              <a:gd name="connsiteX2" fmla="*/ 0 w 21600"/>
              <a:gd name="connsiteY2" fmla="*/ 18461 h 21600"/>
              <a:gd name="connsiteX3" fmla="*/ 1927 w 21600"/>
              <a:gd name="connsiteY3" fmla="*/ 21485 h 21600"/>
              <a:gd name="connsiteX4" fmla="*/ 4733 w 21600"/>
              <a:gd name="connsiteY4" fmla="*/ 21600 h 21600"/>
              <a:gd name="connsiteX5" fmla="*/ 21600 w 21600"/>
              <a:gd name="connsiteY5" fmla="*/ 2483 h 21600"/>
              <a:gd name="connsiteX0" fmla="*/ 21600 w 21600"/>
              <a:gd name="connsiteY0" fmla="*/ 2483 h 21600"/>
              <a:gd name="connsiteX1" fmla="*/ 19465 w 21600"/>
              <a:gd name="connsiteY1" fmla="*/ 872 h 21600"/>
              <a:gd name="connsiteX2" fmla="*/ 17900 w 21600"/>
              <a:gd name="connsiteY2" fmla="*/ 0 h 21600"/>
              <a:gd name="connsiteX3" fmla="*/ 0 w 21600"/>
              <a:gd name="connsiteY3" fmla="*/ 18461 h 21600"/>
              <a:gd name="connsiteX4" fmla="*/ 1927 w 21600"/>
              <a:gd name="connsiteY4" fmla="*/ 21485 h 21600"/>
              <a:gd name="connsiteX5" fmla="*/ 4733 w 21600"/>
              <a:gd name="connsiteY5" fmla="*/ 21600 h 21600"/>
              <a:gd name="connsiteX6" fmla="*/ 21600 w 21600"/>
              <a:gd name="connsiteY6" fmla="*/ 2483 h 21600"/>
              <a:gd name="connsiteX0" fmla="*/ 21600 w 21600"/>
              <a:gd name="connsiteY0" fmla="*/ 2562 h 21679"/>
              <a:gd name="connsiteX1" fmla="*/ 20314 w 21600"/>
              <a:gd name="connsiteY1" fmla="*/ 0 h 21679"/>
              <a:gd name="connsiteX2" fmla="*/ 17900 w 21600"/>
              <a:gd name="connsiteY2" fmla="*/ 79 h 21679"/>
              <a:gd name="connsiteX3" fmla="*/ 0 w 21600"/>
              <a:gd name="connsiteY3" fmla="*/ 18540 h 21679"/>
              <a:gd name="connsiteX4" fmla="*/ 1927 w 21600"/>
              <a:gd name="connsiteY4" fmla="*/ 21564 h 21679"/>
              <a:gd name="connsiteX5" fmla="*/ 4733 w 21600"/>
              <a:gd name="connsiteY5" fmla="*/ 21679 h 21679"/>
              <a:gd name="connsiteX6" fmla="*/ 21600 w 21600"/>
              <a:gd name="connsiteY6" fmla="*/ 2562 h 2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79" extrusionOk="0">
                <a:moveTo>
                  <a:pt x="21600" y="2562"/>
                </a:moveTo>
                <a:lnTo>
                  <a:pt x="20314" y="0"/>
                </a:lnTo>
                <a:lnTo>
                  <a:pt x="17900" y="79"/>
                </a:lnTo>
                <a:lnTo>
                  <a:pt x="0" y="18540"/>
                </a:lnTo>
                <a:lnTo>
                  <a:pt x="1927" y="21564"/>
                </a:lnTo>
                <a:lnTo>
                  <a:pt x="4733" y="21679"/>
                </a:lnTo>
                <a:lnTo>
                  <a:pt x="21600" y="2562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94ABAAB2-60B9-4546-3E8A-789E08C0AE5F}"/>
              </a:ext>
            </a:extLst>
          </p:cNvPr>
          <p:cNvSpPr/>
          <p:nvPr/>
        </p:nvSpPr>
        <p:spPr>
          <a:xfrm>
            <a:off x="5698158" y="2491590"/>
            <a:ext cx="1944000" cy="21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0" y="0"/>
                </a:moveTo>
                <a:lnTo>
                  <a:pt x="0" y="21600"/>
                </a:lnTo>
                <a:lnTo>
                  <a:pt x="2136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9D50250D-445B-93DA-3F28-DD5199EF839D}"/>
              </a:ext>
            </a:extLst>
          </p:cNvPr>
          <p:cNvSpPr/>
          <p:nvPr/>
        </p:nvSpPr>
        <p:spPr>
          <a:xfrm>
            <a:off x="1883803" y="2491590"/>
            <a:ext cx="1944000" cy="21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" y="0"/>
                </a:moveTo>
                <a:lnTo>
                  <a:pt x="0" y="21600"/>
                </a:lnTo>
                <a:lnTo>
                  <a:pt x="2136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9136FED9-B816-2559-E427-4227B704AD25}"/>
              </a:ext>
            </a:extLst>
          </p:cNvPr>
          <p:cNvSpPr/>
          <p:nvPr/>
        </p:nvSpPr>
        <p:spPr>
          <a:xfrm>
            <a:off x="0" y="2491590"/>
            <a:ext cx="1944000" cy="21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33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14EF0792-2C23-6B24-2D91-77698A26C8E2}"/>
              </a:ext>
            </a:extLst>
          </p:cNvPr>
          <p:cNvSpPr/>
          <p:nvPr/>
        </p:nvSpPr>
        <p:spPr>
          <a:xfrm>
            <a:off x="7608373" y="2491590"/>
            <a:ext cx="1929813" cy="6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98" y="8439"/>
                </a:moveTo>
                <a:cubicBezTo>
                  <a:pt x="21245" y="7620"/>
                  <a:pt x="21600" y="6171"/>
                  <a:pt x="21600" y="4597"/>
                </a:cubicBezTo>
                <a:lnTo>
                  <a:pt x="21600" y="4597"/>
                </a:lnTo>
                <a:cubicBezTo>
                  <a:pt x="21600" y="2078"/>
                  <a:pt x="20698" y="0"/>
                  <a:pt x="19604" y="0"/>
                </a:cubicBezTo>
                <a:lnTo>
                  <a:pt x="328" y="0"/>
                </a:lnTo>
                <a:lnTo>
                  <a:pt x="0" y="7053"/>
                </a:lnTo>
                <a:lnTo>
                  <a:pt x="13726" y="7053"/>
                </a:lnTo>
                <a:cubicBezTo>
                  <a:pt x="14491" y="7053"/>
                  <a:pt x="14765" y="9383"/>
                  <a:pt x="14108" y="10265"/>
                </a:cubicBezTo>
                <a:lnTo>
                  <a:pt x="8257" y="18325"/>
                </a:lnTo>
                <a:lnTo>
                  <a:pt x="11976" y="21600"/>
                </a:lnTo>
                <a:lnTo>
                  <a:pt x="20698" y="8439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3AA0C42-E225-3287-6085-19233313E6A4}"/>
              </a:ext>
            </a:extLst>
          </p:cNvPr>
          <p:cNvSpPr/>
          <p:nvPr/>
        </p:nvSpPr>
        <p:spPr>
          <a:xfrm>
            <a:off x="4885592" y="3775578"/>
            <a:ext cx="2284018" cy="1009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690"/>
                </a:moveTo>
                <a:lnTo>
                  <a:pt x="17580" y="0"/>
                </a:lnTo>
                <a:lnTo>
                  <a:pt x="0" y="18228"/>
                </a:lnTo>
                <a:lnTo>
                  <a:pt x="5036" y="2160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0AFCA26A-337F-E0FE-0103-953C37E8DDD6}"/>
              </a:ext>
            </a:extLst>
          </p:cNvPr>
          <p:cNvSpPr/>
          <p:nvPr/>
        </p:nvSpPr>
        <p:spPr>
          <a:xfrm>
            <a:off x="8720783" y="5649743"/>
            <a:ext cx="3471217" cy="531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471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471CA0BC-AB9A-A0C0-28B4-170AE97B7C58}"/>
              </a:ext>
            </a:extLst>
          </p:cNvPr>
          <p:cNvSpPr/>
          <p:nvPr/>
        </p:nvSpPr>
        <p:spPr>
          <a:xfrm>
            <a:off x="4553125" y="5649743"/>
            <a:ext cx="4255358" cy="531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" y="0"/>
                </a:moveTo>
                <a:lnTo>
                  <a:pt x="0" y="21600"/>
                </a:lnTo>
                <a:lnTo>
                  <a:pt x="2121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A1ED67B-45ED-E428-DC69-A4B561EC4DCF}"/>
              </a:ext>
            </a:extLst>
          </p:cNvPr>
          <p:cNvSpPr/>
          <p:nvPr/>
        </p:nvSpPr>
        <p:spPr>
          <a:xfrm>
            <a:off x="2654890" y="4624847"/>
            <a:ext cx="2767690" cy="1557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097" y="14209"/>
                </a:moveTo>
                <a:cubicBezTo>
                  <a:pt x="11648" y="14209"/>
                  <a:pt x="11076" y="11633"/>
                  <a:pt x="12297" y="10540"/>
                </a:cubicBezTo>
                <a:lnTo>
                  <a:pt x="21600" y="2186"/>
                </a:lnTo>
                <a:lnTo>
                  <a:pt x="17444" y="0"/>
                </a:lnTo>
                <a:lnTo>
                  <a:pt x="1678" y="12856"/>
                </a:lnTo>
                <a:cubicBezTo>
                  <a:pt x="629" y="13715"/>
                  <a:pt x="0" y="15250"/>
                  <a:pt x="0" y="16890"/>
                </a:cubicBezTo>
                <a:cubicBezTo>
                  <a:pt x="0" y="19492"/>
                  <a:pt x="1544" y="21600"/>
                  <a:pt x="3451" y="21600"/>
                </a:cubicBezTo>
                <a:lnTo>
                  <a:pt x="14851" y="21600"/>
                </a:lnTo>
                <a:lnTo>
                  <a:pt x="18168" y="14235"/>
                </a:lnTo>
                <a:lnTo>
                  <a:pt x="13097" y="14235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E535C3-AFBB-CC56-FE92-25815472D604}"/>
              </a:ext>
            </a:extLst>
          </p:cNvPr>
          <p:cNvGrpSpPr/>
          <p:nvPr/>
        </p:nvGrpSpPr>
        <p:grpSpPr>
          <a:xfrm>
            <a:off x="1838029" y="4044038"/>
            <a:ext cx="2206410" cy="643822"/>
            <a:chOff x="332936" y="2758601"/>
            <a:chExt cx="2975111" cy="64382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8CB89C-DE45-13DE-2691-04F20AECE3CD}"/>
                </a:ext>
              </a:extLst>
            </p:cNvPr>
            <p:cNvSpPr txBox="1"/>
            <p:nvPr/>
          </p:nvSpPr>
          <p:spPr>
            <a:xfrm>
              <a:off x="332936" y="2758601"/>
              <a:ext cx="2926079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E47FE8-75C6-2C28-8F4C-8EDE3853634E}"/>
                </a:ext>
              </a:extLst>
            </p:cNvPr>
            <p:cNvSpPr txBox="1"/>
            <p:nvPr/>
          </p:nvSpPr>
          <p:spPr>
            <a:xfrm>
              <a:off x="332936" y="3125424"/>
              <a:ext cx="2975111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Sperm Vital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C1A043-BFCE-CC0B-AD09-EDCCBF81DE9E}"/>
              </a:ext>
            </a:extLst>
          </p:cNvPr>
          <p:cNvGrpSpPr/>
          <p:nvPr/>
        </p:nvGrpSpPr>
        <p:grpSpPr>
          <a:xfrm>
            <a:off x="811038" y="1436590"/>
            <a:ext cx="1383524" cy="974650"/>
            <a:chOff x="1507263" y="2556472"/>
            <a:chExt cx="2161257" cy="97465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644AD6-C4B6-9060-2827-7AE3ECE4B98B}"/>
                </a:ext>
              </a:extLst>
            </p:cNvPr>
            <p:cNvSpPr txBox="1"/>
            <p:nvPr/>
          </p:nvSpPr>
          <p:spPr>
            <a:xfrm>
              <a:off x="1507263" y="2556472"/>
              <a:ext cx="1150311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1935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A1871D-409B-B099-CD39-8FC347862265}"/>
                </a:ext>
              </a:extLst>
            </p:cNvPr>
            <p:cNvSpPr txBox="1"/>
            <p:nvPr/>
          </p:nvSpPr>
          <p:spPr>
            <a:xfrm>
              <a:off x="1896684" y="2884791"/>
              <a:ext cx="1771836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Norwegian Red cattle breed is esatblished.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507D2E-1C38-C385-175A-BE051CE9D45F}"/>
              </a:ext>
            </a:extLst>
          </p:cNvPr>
          <p:cNvGrpSpPr/>
          <p:nvPr/>
        </p:nvGrpSpPr>
        <p:grpSpPr>
          <a:xfrm>
            <a:off x="2263193" y="1435714"/>
            <a:ext cx="1252127" cy="953769"/>
            <a:chOff x="-77532" y="2555596"/>
            <a:chExt cx="1688363" cy="95376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EBDCD5-A856-2B50-4A31-42D716683F63}"/>
                </a:ext>
              </a:extLst>
            </p:cNvPr>
            <p:cNvSpPr txBox="1"/>
            <p:nvPr/>
          </p:nvSpPr>
          <p:spPr>
            <a:xfrm>
              <a:off x="-77532" y="2555596"/>
              <a:ext cx="847297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1942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75D4A6-FD0C-DD39-D154-77EADCCF1980}"/>
                </a:ext>
              </a:extLst>
            </p:cNvPr>
            <p:cNvSpPr txBox="1"/>
            <p:nvPr/>
          </p:nvSpPr>
          <p:spPr>
            <a:xfrm>
              <a:off x="75042" y="2863034"/>
              <a:ext cx="1535789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Introduction of artificial insemination 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498C8C5-A74B-5837-D2F7-0AB85AA8B631}"/>
              </a:ext>
            </a:extLst>
          </p:cNvPr>
          <p:cNvCxnSpPr/>
          <p:nvPr/>
        </p:nvCxnSpPr>
        <p:spPr>
          <a:xfrm rot="10800000">
            <a:off x="4502622" y="2653843"/>
            <a:ext cx="0" cy="9198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429C262-790E-6FCD-80E3-C81E0F2155C1}"/>
              </a:ext>
            </a:extLst>
          </p:cNvPr>
          <p:cNvSpPr txBox="1"/>
          <p:nvPr/>
        </p:nvSpPr>
        <p:spPr>
          <a:xfrm>
            <a:off x="8002716" y="2408659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1970-1980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E06789-F56B-6E80-D365-FB286B3A91E7}"/>
              </a:ext>
            </a:extLst>
          </p:cNvPr>
          <p:cNvSpPr txBox="1"/>
          <p:nvPr/>
        </p:nvSpPr>
        <p:spPr>
          <a:xfrm rot="20100000">
            <a:off x="7082374" y="3275052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1980-1990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5F8AF9-E965-F5AD-73C1-98271738107A}"/>
              </a:ext>
            </a:extLst>
          </p:cNvPr>
          <p:cNvSpPr txBox="1"/>
          <p:nvPr/>
        </p:nvSpPr>
        <p:spPr>
          <a:xfrm rot="20100000">
            <a:off x="5425929" y="4072651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1990-2000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159300-3E5D-A8B1-83ED-1AB7052DDBF4}"/>
              </a:ext>
            </a:extLst>
          </p:cNvPr>
          <p:cNvSpPr txBox="1"/>
          <p:nvPr/>
        </p:nvSpPr>
        <p:spPr>
          <a:xfrm rot="20100000">
            <a:off x="3239610" y="5122461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2000-2010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607934-7370-5C0C-28EF-4A2AE879BC6E}"/>
              </a:ext>
            </a:extLst>
          </p:cNvPr>
          <p:cNvSpPr txBox="1"/>
          <p:nvPr/>
        </p:nvSpPr>
        <p:spPr>
          <a:xfrm>
            <a:off x="6114866" y="5707268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2010-2020</a:t>
            </a:r>
          </a:p>
        </p:txBody>
      </p:sp>
      <p:sp>
        <p:nvSpPr>
          <p:cNvPr id="54" name="Shape">
            <a:extLst>
              <a:ext uri="{FF2B5EF4-FFF2-40B4-BE49-F238E27FC236}">
                <a16:creationId xmlns:a16="http://schemas.microsoft.com/office/drawing/2014/main" id="{4E062605-2649-C8E9-0E68-EDADF3F28B3C}"/>
              </a:ext>
            </a:extLst>
          </p:cNvPr>
          <p:cNvSpPr/>
          <p:nvPr/>
        </p:nvSpPr>
        <p:spPr>
          <a:xfrm>
            <a:off x="3778498" y="2491590"/>
            <a:ext cx="1944000" cy="21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" y="0"/>
                </a:moveTo>
                <a:lnTo>
                  <a:pt x="0" y="21600"/>
                </a:lnTo>
                <a:lnTo>
                  <a:pt x="2136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66C17A-DAA5-30A1-32F7-E2810E9DC11F}"/>
              </a:ext>
            </a:extLst>
          </p:cNvPr>
          <p:cNvSpPr txBox="1"/>
          <p:nvPr/>
        </p:nvSpPr>
        <p:spPr>
          <a:xfrm>
            <a:off x="9957604" y="5718348"/>
            <a:ext cx="1371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2020-2030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280CCB-8B4A-9C0B-2920-2E9FCA02EB18}"/>
              </a:ext>
            </a:extLst>
          </p:cNvPr>
          <p:cNvSpPr txBox="1"/>
          <p:nvPr/>
        </p:nvSpPr>
        <p:spPr>
          <a:xfrm>
            <a:off x="300877" y="2407054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1930-1940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1AEE45-816D-5951-6927-7388550822FE}"/>
              </a:ext>
            </a:extLst>
          </p:cNvPr>
          <p:cNvSpPr txBox="1"/>
          <p:nvPr/>
        </p:nvSpPr>
        <p:spPr>
          <a:xfrm>
            <a:off x="2147325" y="2405449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1940-1950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B00053-43FA-92DD-A9F4-5476EE1AA84D}"/>
              </a:ext>
            </a:extLst>
          </p:cNvPr>
          <p:cNvSpPr txBox="1"/>
          <p:nvPr/>
        </p:nvSpPr>
        <p:spPr>
          <a:xfrm>
            <a:off x="4109276" y="2413471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1950-1960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EE91E31-5BC2-9AC9-5522-D94C7DD64C5E}"/>
              </a:ext>
            </a:extLst>
          </p:cNvPr>
          <p:cNvSpPr txBox="1"/>
          <p:nvPr/>
        </p:nvSpPr>
        <p:spPr>
          <a:xfrm>
            <a:off x="6003849" y="2411868"/>
            <a:ext cx="12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1960-1970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2DA9098-3E96-7874-CD0B-4F64D8236267}"/>
              </a:ext>
            </a:extLst>
          </p:cNvPr>
          <p:cNvGrpSpPr/>
          <p:nvPr/>
        </p:nvGrpSpPr>
        <p:grpSpPr>
          <a:xfrm>
            <a:off x="4062775" y="1434984"/>
            <a:ext cx="1383524" cy="789984"/>
            <a:chOff x="1477191" y="2556472"/>
            <a:chExt cx="2161257" cy="78998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B86F9BC-984F-9E41-DC5D-F8BF20A59E1C}"/>
                </a:ext>
              </a:extLst>
            </p:cNvPr>
            <p:cNvSpPr txBox="1"/>
            <p:nvPr/>
          </p:nvSpPr>
          <p:spPr>
            <a:xfrm>
              <a:off x="1477191" y="2556472"/>
              <a:ext cx="1150311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1952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54ED83-9E35-F270-2F74-053552B65C4E}"/>
                </a:ext>
              </a:extLst>
            </p:cNvPr>
            <p:cNvSpPr txBox="1"/>
            <p:nvPr/>
          </p:nvSpPr>
          <p:spPr>
            <a:xfrm>
              <a:off x="1866612" y="2884791"/>
              <a:ext cx="1771836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Progeny testing for bulls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0613E7-E500-D667-8A31-B8F329618CDF}"/>
              </a:ext>
            </a:extLst>
          </p:cNvPr>
          <p:cNvGrpSpPr/>
          <p:nvPr/>
        </p:nvGrpSpPr>
        <p:grpSpPr>
          <a:xfrm>
            <a:off x="6486737" y="1433378"/>
            <a:ext cx="1457454" cy="974650"/>
            <a:chOff x="1477191" y="2556472"/>
            <a:chExt cx="2276746" cy="97465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A4F6DE-01F5-06DC-247E-B6E8EAADA53C}"/>
                </a:ext>
              </a:extLst>
            </p:cNvPr>
            <p:cNvSpPr txBox="1"/>
            <p:nvPr/>
          </p:nvSpPr>
          <p:spPr>
            <a:xfrm>
              <a:off x="1477191" y="2556472"/>
              <a:ext cx="1150311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1965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173E5FD-C051-82F0-CAE9-192D90C95E64}"/>
                </a:ext>
              </a:extLst>
            </p:cNvPr>
            <p:cNvSpPr txBox="1"/>
            <p:nvPr/>
          </p:nvSpPr>
          <p:spPr>
            <a:xfrm>
              <a:off x="1866612" y="2884791"/>
              <a:ext cx="1887325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Distribution of semen across the whole Norway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4CC58B3-5454-02DB-3F53-C29F26D72C03}"/>
              </a:ext>
            </a:extLst>
          </p:cNvPr>
          <p:cNvSpPr txBox="1"/>
          <p:nvPr/>
        </p:nvSpPr>
        <p:spPr>
          <a:xfrm>
            <a:off x="3687285" y="2754343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1953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393F71-02CA-CAA7-70BA-F80B58B4E25A}"/>
              </a:ext>
            </a:extLst>
          </p:cNvPr>
          <p:cNvSpPr txBox="1"/>
          <p:nvPr/>
        </p:nvSpPr>
        <p:spPr>
          <a:xfrm>
            <a:off x="3155719" y="3070184"/>
            <a:ext cx="1247917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Artificial insemination with frozen semen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47EFDA-AAC4-2ED2-9538-A4A62CF95706}"/>
              </a:ext>
            </a:extLst>
          </p:cNvPr>
          <p:cNvGrpSpPr/>
          <p:nvPr/>
        </p:nvGrpSpPr>
        <p:grpSpPr>
          <a:xfrm>
            <a:off x="7823045" y="1431777"/>
            <a:ext cx="1457454" cy="789984"/>
            <a:chOff x="1477191" y="2556472"/>
            <a:chExt cx="2276746" cy="78998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446C175-75C1-F4E1-8BCC-9DA297187A83}"/>
                </a:ext>
              </a:extLst>
            </p:cNvPr>
            <p:cNvSpPr txBox="1"/>
            <p:nvPr/>
          </p:nvSpPr>
          <p:spPr>
            <a:xfrm>
              <a:off x="1477191" y="2556472"/>
              <a:ext cx="1150311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1971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59E9366-88D9-7646-D450-903D8CF9CA69}"/>
                </a:ext>
              </a:extLst>
            </p:cNvPr>
            <p:cNvSpPr txBox="1"/>
            <p:nvPr/>
          </p:nvSpPr>
          <p:spPr>
            <a:xfrm>
              <a:off x="1866612" y="2884791"/>
              <a:ext cx="1887325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Selection for daughter fertility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411BF9B-754D-9F46-8CFB-30B7CA963F72}"/>
              </a:ext>
            </a:extLst>
          </p:cNvPr>
          <p:cNvGrpSpPr/>
          <p:nvPr/>
        </p:nvGrpSpPr>
        <p:grpSpPr>
          <a:xfrm>
            <a:off x="9207479" y="1439802"/>
            <a:ext cx="1667014" cy="974650"/>
            <a:chOff x="1477191" y="2556472"/>
            <a:chExt cx="2604108" cy="97465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86ED051-546B-0949-8957-A9E9E0DA983E}"/>
                </a:ext>
              </a:extLst>
            </p:cNvPr>
            <p:cNvSpPr txBox="1"/>
            <p:nvPr/>
          </p:nvSpPr>
          <p:spPr>
            <a:xfrm>
              <a:off x="1477191" y="2556472"/>
              <a:ext cx="1150311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1975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4F50351-F382-1F56-C8A3-72788B3EDD33}"/>
                </a:ext>
              </a:extLst>
            </p:cNvPr>
            <p:cNvSpPr txBox="1"/>
            <p:nvPr/>
          </p:nvSpPr>
          <p:spPr>
            <a:xfrm>
              <a:off x="1866612" y="2884791"/>
              <a:ext cx="2214687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Health recording system – each cow has a health card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1EC4766-6C06-60EB-3877-57B07B08991D}"/>
              </a:ext>
            </a:extLst>
          </p:cNvPr>
          <p:cNvSpPr txBox="1"/>
          <p:nvPr/>
        </p:nvSpPr>
        <p:spPr>
          <a:xfrm>
            <a:off x="8791986" y="3055240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EC39155-F924-7C64-AA2E-6ED919A36CC8}"/>
              </a:ext>
            </a:extLst>
          </p:cNvPr>
          <p:cNvSpPr txBox="1"/>
          <p:nvPr/>
        </p:nvSpPr>
        <p:spPr>
          <a:xfrm>
            <a:off x="9041273" y="3383559"/>
            <a:ext cx="1417727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Sire-maternal grandsire model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ECC5A23-7219-10F5-4853-BAC63E32BFAA}"/>
              </a:ext>
            </a:extLst>
          </p:cNvPr>
          <p:cNvSpPr txBox="1"/>
          <p:nvPr/>
        </p:nvSpPr>
        <p:spPr>
          <a:xfrm>
            <a:off x="5352011" y="3355349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E324077-2378-199D-2948-B43766DF89A8}"/>
              </a:ext>
            </a:extLst>
          </p:cNvPr>
          <p:cNvSpPr txBox="1"/>
          <p:nvPr/>
        </p:nvSpPr>
        <p:spPr>
          <a:xfrm>
            <a:off x="5381682" y="3671190"/>
            <a:ext cx="972890" cy="27699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Animal model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7417DD3-3CE1-E6EA-A426-4EF4ADBB337B}"/>
              </a:ext>
            </a:extLst>
          </p:cNvPr>
          <p:cNvSpPr txBox="1"/>
          <p:nvPr/>
        </p:nvSpPr>
        <p:spPr>
          <a:xfrm>
            <a:off x="953752" y="6470751"/>
            <a:ext cx="4282264" cy="27699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Preselection of test bulls based on genomic breeding values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DFC7537-65DE-3713-5BE3-C0EBB44C8153}"/>
              </a:ext>
            </a:extLst>
          </p:cNvPr>
          <p:cNvSpPr txBox="1"/>
          <p:nvPr/>
        </p:nvSpPr>
        <p:spPr>
          <a:xfrm>
            <a:off x="4475362" y="6160267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CE7FA6-4B81-4C55-169F-1F8A57CDA48F}"/>
              </a:ext>
            </a:extLst>
          </p:cNvPr>
          <p:cNvSpPr txBox="1"/>
          <p:nvPr/>
        </p:nvSpPr>
        <p:spPr>
          <a:xfrm>
            <a:off x="5018457" y="4986856"/>
            <a:ext cx="1332488" cy="7386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transition to genomic selection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EE13A68-8DC5-68A4-6329-F6ED2F7F87E8}"/>
              </a:ext>
            </a:extLst>
          </p:cNvPr>
          <p:cNvSpPr txBox="1"/>
          <p:nvPr/>
        </p:nvSpPr>
        <p:spPr>
          <a:xfrm>
            <a:off x="5590291" y="4676372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9A2B76-F472-1260-C039-30CBFEE01B03}"/>
              </a:ext>
            </a:extLst>
          </p:cNvPr>
          <p:cNvSpPr txBox="1"/>
          <p:nvPr/>
        </p:nvSpPr>
        <p:spPr>
          <a:xfrm>
            <a:off x="6672402" y="4994878"/>
            <a:ext cx="1332488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REDX – own production of </a:t>
            </a:r>
            <a:r>
              <a:rPr kumimoji="0" lang="en-US" sz="12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sexed semen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F26FB56-EAED-F645-2876-BDE4A5E38DAE}"/>
              </a:ext>
            </a:extLst>
          </p:cNvPr>
          <p:cNvSpPr txBox="1"/>
          <p:nvPr/>
        </p:nvSpPr>
        <p:spPr>
          <a:xfrm>
            <a:off x="7244236" y="4684394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27374DD-0BF7-4F62-734B-2C54A688329E}"/>
              </a:ext>
            </a:extLst>
          </p:cNvPr>
          <p:cNvSpPr txBox="1"/>
          <p:nvPr/>
        </p:nvSpPr>
        <p:spPr>
          <a:xfrm>
            <a:off x="3685730" y="6469147"/>
            <a:ext cx="4282264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Own embryo production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3986DBB-6489-6B8A-DDFD-B6565931450B}"/>
              </a:ext>
            </a:extLst>
          </p:cNvPr>
          <p:cNvSpPr txBox="1"/>
          <p:nvPr/>
        </p:nvSpPr>
        <p:spPr>
          <a:xfrm>
            <a:off x="7207340" y="6158663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5838807-BFD5-E199-8088-E0714ECDBD66}"/>
              </a:ext>
            </a:extLst>
          </p:cNvPr>
          <p:cNvSpPr txBox="1"/>
          <p:nvPr/>
        </p:nvSpPr>
        <p:spPr>
          <a:xfrm>
            <a:off x="7895596" y="4993274"/>
            <a:ext cx="964342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Methane emission recording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6C4A48A-CF5E-2AA2-793F-FDF5E92F5657}"/>
              </a:ext>
            </a:extLst>
          </p:cNvPr>
          <p:cNvSpPr txBox="1"/>
          <p:nvPr/>
        </p:nvSpPr>
        <p:spPr>
          <a:xfrm>
            <a:off x="8099284" y="4682790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E75FEC8-12B4-533D-93E5-9B419D4E10F4}"/>
              </a:ext>
            </a:extLst>
          </p:cNvPr>
          <p:cNvSpPr txBox="1"/>
          <p:nvPr/>
        </p:nvSpPr>
        <p:spPr>
          <a:xfrm>
            <a:off x="8928478" y="5001297"/>
            <a:ext cx="738377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Feed intake recording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B297746-4408-D70D-6F5D-1190B905D1F2}"/>
              </a:ext>
            </a:extLst>
          </p:cNvPr>
          <p:cNvSpPr txBox="1"/>
          <p:nvPr/>
        </p:nvSpPr>
        <p:spPr>
          <a:xfrm>
            <a:off x="8906202" y="4690813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51F45F6-9246-983C-CC71-CD2B0B9EEFF2}"/>
              </a:ext>
            </a:extLst>
          </p:cNvPr>
          <p:cNvSpPr txBox="1"/>
          <p:nvPr/>
        </p:nvSpPr>
        <p:spPr>
          <a:xfrm>
            <a:off x="8993459" y="6456780"/>
            <a:ext cx="1749223" cy="27699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Sequencing all AI bulls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7D61F51-4240-3BC4-18C7-E4895D7CA91E}"/>
              </a:ext>
            </a:extLst>
          </p:cNvPr>
          <p:cNvSpPr txBox="1"/>
          <p:nvPr/>
        </p:nvSpPr>
        <p:spPr>
          <a:xfrm>
            <a:off x="8996036" y="6157062"/>
            <a:ext cx="73636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22442DC-78D4-4417-1945-86E3999E5C07}"/>
              </a:ext>
            </a:extLst>
          </p:cNvPr>
          <p:cNvSpPr txBox="1"/>
          <p:nvPr/>
        </p:nvSpPr>
        <p:spPr>
          <a:xfrm>
            <a:off x="10874493" y="4113715"/>
            <a:ext cx="1371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? Gene </a:t>
            </a:r>
            <a:r>
              <a:rPr lang="nb-NO" b="1" dirty="0" err="1">
                <a:solidFill>
                  <a:srgbClr val="FF0000"/>
                </a:solidFill>
              </a:rPr>
              <a:t>editing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59B5394-E01B-EC70-A086-9343296AB940}"/>
              </a:ext>
            </a:extLst>
          </p:cNvPr>
          <p:cNvSpPr txBox="1"/>
          <p:nvPr/>
        </p:nvSpPr>
        <p:spPr>
          <a:xfrm>
            <a:off x="9818356" y="4955130"/>
            <a:ext cx="137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Y-embryo</a:t>
            </a:r>
          </a:p>
        </p:txBody>
      </p:sp>
    </p:spTree>
    <p:extLst>
      <p:ext uri="{BB962C8B-B14F-4D97-AF65-F5344CB8AC3E}">
        <p14:creationId xmlns:p14="http://schemas.microsoft.com/office/powerpoint/2010/main" val="321622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5AA0E2A6-C6A6-0DEC-64D0-023B45649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549392"/>
              </p:ext>
            </p:extLst>
          </p:nvPr>
        </p:nvGraphicFramePr>
        <p:xfrm>
          <a:off x="923794" y="907065"/>
          <a:ext cx="8911141" cy="5766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10B76769-D674-20F7-E1F0-90761E1EBC66}"/>
              </a:ext>
            </a:extLst>
          </p:cNvPr>
          <p:cNvSpPr txBox="1"/>
          <p:nvPr/>
        </p:nvSpPr>
        <p:spPr>
          <a:xfrm>
            <a:off x="563496" y="184052"/>
            <a:ext cx="10229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Genetisk fremgang i besetningen gir økonomi på bunnlinja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B2713EE-4944-6ACD-931C-74564FAEBCC6}"/>
              </a:ext>
            </a:extLst>
          </p:cNvPr>
          <p:cNvSpPr txBox="1"/>
          <p:nvPr/>
        </p:nvSpPr>
        <p:spPr>
          <a:xfrm>
            <a:off x="10200695" y="2548890"/>
            <a:ext cx="1823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>
                <a:solidFill>
                  <a:srgbClr val="FF0000"/>
                </a:solidFill>
                <a:latin typeface="Arial"/>
              </a:rPr>
              <a:t>Mer enn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220.000 </a:t>
            </a:r>
            <a:r>
              <a:rPr kumimoji="0" lang="nb-N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genotypa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dyr i populasjonen</a:t>
            </a:r>
          </a:p>
        </p:txBody>
      </p:sp>
    </p:spTree>
    <p:extLst>
      <p:ext uri="{BB962C8B-B14F-4D97-AF65-F5344CB8AC3E}">
        <p14:creationId xmlns:p14="http://schemas.microsoft.com/office/powerpoint/2010/main" val="217068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44600B8F-D992-FED7-DB9D-3A74AC534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596659"/>
            <a:ext cx="12312502" cy="821234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5C5ED94-B809-4AEA-4BC4-8F37BAB1FA1C}"/>
              </a:ext>
            </a:extLst>
          </p:cNvPr>
          <p:cNvSpPr txBox="1"/>
          <p:nvPr/>
        </p:nvSpPr>
        <p:spPr>
          <a:xfrm>
            <a:off x="1360967" y="3987209"/>
            <a:ext cx="5468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# Redusere klimaavtrykket </a:t>
            </a:r>
          </a:p>
          <a:p>
            <a:r>
              <a:rPr lang="nb-NO" sz="3200" b="1" dirty="0">
                <a:solidFill>
                  <a:schemeClr val="bg1"/>
                </a:solidFill>
              </a:rPr>
              <a:t>i hele verdikjeden</a:t>
            </a:r>
          </a:p>
        </p:txBody>
      </p:sp>
    </p:spTree>
    <p:extLst>
      <p:ext uri="{BB962C8B-B14F-4D97-AF65-F5344CB8AC3E}">
        <p14:creationId xmlns:p14="http://schemas.microsoft.com/office/powerpoint/2010/main" val="111825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97EA57-7633-B4F4-48C4-FF8A2261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0B724BD-DC98-7CA2-54FC-8FF37E919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76447"/>
            <a:ext cx="16130053" cy="7134447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DCA0BBA-3442-857E-FE4A-30DDEBCD6D89}"/>
              </a:ext>
            </a:extLst>
          </p:cNvPr>
          <p:cNvSpPr txBox="1"/>
          <p:nvPr/>
        </p:nvSpPr>
        <p:spPr>
          <a:xfrm>
            <a:off x="467832" y="1212112"/>
            <a:ext cx="937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# Datadrevne beslutninger for økt lønnsomhet</a:t>
            </a:r>
          </a:p>
        </p:txBody>
      </p:sp>
    </p:spTree>
    <p:extLst>
      <p:ext uri="{BB962C8B-B14F-4D97-AF65-F5344CB8AC3E}">
        <p14:creationId xmlns:p14="http://schemas.microsoft.com/office/powerpoint/2010/main" val="39892776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Gyro">
      <a:dk1>
        <a:srgbClr val="000000"/>
      </a:dk1>
      <a:lt1>
        <a:sysClr val="window" lastClr="FFFFFF"/>
      </a:lt1>
      <a:dk2>
        <a:srgbClr val="062133"/>
      </a:dk2>
      <a:lt2>
        <a:srgbClr val="E7E6E6"/>
      </a:lt2>
      <a:accent1>
        <a:srgbClr val="B41E1E"/>
      </a:accent1>
      <a:accent2>
        <a:srgbClr val="FB9A00"/>
      </a:accent2>
      <a:accent3>
        <a:srgbClr val="40495D"/>
      </a:accent3>
      <a:accent4>
        <a:srgbClr val="84BD00"/>
      </a:accent4>
      <a:accent5>
        <a:srgbClr val="3E5408"/>
      </a:accent5>
      <a:accent6>
        <a:srgbClr val="87100A"/>
      </a:accent6>
      <a:hlink>
        <a:srgbClr val="0E7DC8"/>
      </a:hlink>
      <a:folHlink>
        <a:srgbClr val="65B4D8"/>
      </a:folHlink>
    </a:clrScheme>
    <a:fontScheme name="Geno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5A05BE-1398-40FB-8311-DE91B7C0A988}" vid="{3912F7BF-6A7A-49A1-8985-20C3ACEC588E}"/>
    </a:ext>
  </a:extLst>
</a:theme>
</file>

<file path=ppt/theme/theme2.xml><?xml version="1.0" encoding="utf-8"?>
<a:theme xmlns:a="http://schemas.openxmlformats.org/drawingml/2006/main" name="Office Theme">
  <a:themeElements>
    <a:clrScheme name="Gyro">
      <a:dk1>
        <a:srgbClr val="000000"/>
      </a:dk1>
      <a:lt1>
        <a:sysClr val="window" lastClr="FFFFFF"/>
      </a:lt1>
      <a:dk2>
        <a:srgbClr val="062133"/>
      </a:dk2>
      <a:lt2>
        <a:srgbClr val="E7E6E6"/>
      </a:lt2>
      <a:accent1>
        <a:srgbClr val="B41E1E"/>
      </a:accent1>
      <a:accent2>
        <a:srgbClr val="FB9A00"/>
      </a:accent2>
      <a:accent3>
        <a:srgbClr val="40495D"/>
      </a:accent3>
      <a:accent4>
        <a:srgbClr val="84BD00"/>
      </a:accent4>
      <a:accent5>
        <a:srgbClr val="3E5408"/>
      </a:accent5>
      <a:accent6>
        <a:srgbClr val="87100A"/>
      </a:accent6>
      <a:hlink>
        <a:srgbClr val="0E7DC8"/>
      </a:hlink>
      <a:folHlink>
        <a:srgbClr val="65B4D8"/>
      </a:folHlink>
    </a:clrScheme>
    <a:fontScheme name="Geno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5A05BE-1398-40FB-8311-DE91B7C0A988}" vid="{3912F7BF-6A7A-49A1-8985-20C3ACEC588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538</Words>
  <Application>Microsoft Office PowerPoint</Application>
  <PresentationFormat>Widescreen</PresentationFormat>
  <Paragraphs>89</Paragraphs>
  <Slides>17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Aptos</vt:lpstr>
      <vt:lpstr>Arial</vt:lpstr>
      <vt:lpstr>Arial-BoldMT</vt:lpstr>
      <vt:lpstr>1_Office-tema</vt:lpstr>
      <vt:lpstr>Office Theme</vt:lpstr>
      <vt:lpstr>Refleksjoner </vt:lpstr>
      <vt:lpstr>PowerPoint-presentasjon</vt:lpstr>
      <vt:lpstr>PowerPoint-presentasjon</vt:lpstr>
      <vt:lpstr>PowerPoint-presentasjon</vt:lpstr>
      <vt:lpstr>PowerPoint-presentasjon</vt:lpstr>
      <vt:lpstr>Større og større verktøykasse i avlen  # Kappløpet for genetisk fremgang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Refleksjoner </dc:title>
  <dc:creator>Kristin Malonæs</dc:creator>
  <cp:lastModifiedBy>Sola Liv Kristin</cp:lastModifiedBy>
  <cp:revision>3</cp:revision>
  <dcterms:created xsi:type="dcterms:W3CDTF">2024-09-15T19:45:59Z</dcterms:created>
  <dcterms:modified xsi:type="dcterms:W3CDTF">2024-12-07T09:31:12Z</dcterms:modified>
</cp:coreProperties>
</file>